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6"/>
  </p:notesMasterIdLst>
  <p:sldIdLst>
    <p:sldId id="256" r:id="rId2"/>
    <p:sldId id="257" r:id="rId3"/>
    <p:sldId id="272" r:id="rId4"/>
    <p:sldId id="262" r:id="rId5"/>
    <p:sldId id="263" r:id="rId6"/>
    <p:sldId id="277" r:id="rId7"/>
    <p:sldId id="290" r:id="rId8"/>
    <p:sldId id="276" r:id="rId9"/>
    <p:sldId id="285" r:id="rId10"/>
    <p:sldId id="283" r:id="rId11"/>
    <p:sldId id="293" r:id="rId12"/>
    <p:sldId id="289" r:id="rId13"/>
    <p:sldId id="286" r:id="rId14"/>
    <p:sldId id="288" r:id="rId15"/>
    <p:sldId id="287" r:id="rId16"/>
    <p:sldId id="291" r:id="rId17"/>
    <p:sldId id="282" r:id="rId18"/>
    <p:sldId id="273" r:id="rId19"/>
    <p:sldId id="274" r:id="rId20"/>
    <p:sldId id="280" r:id="rId21"/>
    <p:sldId id="281" r:id="rId22"/>
    <p:sldId id="278" r:id="rId23"/>
    <p:sldId id="292" r:id="rId24"/>
    <p:sldId id="294" r:id="rId25"/>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85560-F83B-4E37-B7EB-9E5400DE3795}" v="57" dt="2020-02-05T10:34:28.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5494" autoAdjust="0"/>
  </p:normalViewPr>
  <p:slideViewPr>
    <p:cSldViewPr snapToGrid="0">
      <p:cViewPr varScale="1">
        <p:scale>
          <a:sx n="96" d="100"/>
          <a:sy n="96" d="100"/>
        </p:scale>
        <p:origin x="1284" y="7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19C85560-F83B-4E37-B7EB-9E5400DE3795}"/>
    <pc:docChg chg="custSel addSld delSld modSld modMainMaster">
      <pc:chgData name="小松 耀人" userId="0fa0acb1ead42994" providerId="LiveId" clId="{19C85560-F83B-4E37-B7EB-9E5400DE3795}" dt="2020-02-05T10:34:28.319" v="1173"/>
      <pc:docMkLst>
        <pc:docMk/>
      </pc:docMkLst>
      <pc:sldChg chg="modSp">
        <pc:chgData name="小松 耀人" userId="0fa0acb1ead42994" providerId="LiveId" clId="{19C85560-F83B-4E37-B7EB-9E5400DE3795}" dt="2020-02-05T10:22:37.976" v="1" actId="947"/>
        <pc:sldMkLst>
          <pc:docMk/>
          <pc:sldMk cId="3496639174" sldId="257"/>
        </pc:sldMkLst>
        <pc:spChg chg="mod">
          <ac:chgData name="小松 耀人" userId="0fa0acb1ead42994" providerId="LiveId" clId="{19C85560-F83B-4E37-B7EB-9E5400DE3795}" dt="2020-02-05T10:22:37.976" v="1" actId="947"/>
          <ac:spMkLst>
            <pc:docMk/>
            <pc:sldMk cId="3496639174" sldId="257"/>
            <ac:spMk id="3" creationId="{00000000-0000-0000-0000-000000000000}"/>
          </ac:spMkLst>
        </pc:spChg>
      </pc:sldChg>
      <pc:sldChg chg="modSp modAnim">
        <pc:chgData name="小松 耀人" userId="0fa0acb1ead42994" providerId="LiveId" clId="{19C85560-F83B-4E37-B7EB-9E5400DE3795}" dt="2020-02-05T10:24:53.185" v="36" actId="1076"/>
        <pc:sldMkLst>
          <pc:docMk/>
          <pc:sldMk cId="3671960510" sldId="263"/>
        </pc:sldMkLst>
        <pc:spChg chg="mod">
          <ac:chgData name="小松 耀人" userId="0fa0acb1ead42994" providerId="LiveId" clId="{19C85560-F83B-4E37-B7EB-9E5400DE3795}" dt="2020-02-05T10:24:09.845" v="29" actId="1076"/>
          <ac:spMkLst>
            <pc:docMk/>
            <pc:sldMk cId="3671960510" sldId="263"/>
            <ac:spMk id="5" creationId="{00000000-0000-0000-0000-000000000000}"/>
          </ac:spMkLst>
        </pc:spChg>
        <pc:spChg chg="mod">
          <ac:chgData name="小松 耀人" userId="0fa0acb1ead42994" providerId="LiveId" clId="{19C85560-F83B-4E37-B7EB-9E5400DE3795}" dt="2020-02-05T10:24:23.769" v="31" actId="2711"/>
          <ac:spMkLst>
            <pc:docMk/>
            <pc:sldMk cId="3671960510" sldId="263"/>
            <ac:spMk id="6" creationId="{00000000-0000-0000-0000-000000000000}"/>
          </ac:spMkLst>
        </pc:spChg>
        <pc:spChg chg="mod">
          <ac:chgData name="小松 耀人" userId="0fa0acb1ead42994" providerId="LiveId" clId="{19C85560-F83B-4E37-B7EB-9E5400DE3795}" dt="2020-02-05T10:24:09.845" v="29" actId="1076"/>
          <ac:spMkLst>
            <pc:docMk/>
            <pc:sldMk cId="3671960510" sldId="263"/>
            <ac:spMk id="8" creationId="{00000000-0000-0000-0000-000000000000}"/>
          </ac:spMkLst>
        </pc:spChg>
        <pc:spChg chg="mod">
          <ac:chgData name="小松 耀人" userId="0fa0acb1ead42994" providerId="LiveId" clId="{19C85560-F83B-4E37-B7EB-9E5400DE3795}" dt="2020-02-05T10:24:09.845" v="29" actId="1076"/>
          <ac:spMkLst>
            <pc:docMk/>
            <pc:sldMk cId="3671960510" sldId="263"/>
            <ac:spMk id="9" creationId="{00000000-0000-0000-0000-000000000000}"/>
          </ac:spMkLst>
        </pc:spChg>
        <pc:spChg chg="mod">
          <ac:chgData name="小松 耀人" userId="0fa0acb1ead42994" providerId="LiveId" clId="{19C85560-F83B-4E37-B7EB-9E5400DE3795}" dt="2020-02-05T10:24:53.185" v="36" actId="1076"/>
          <ac:spMkLst>
            <pc:docMk/>
            <pc:sldMk cId="3671960510" sldId="263"/>
            <ac:spMk id="18" creationId="{00000000-0000-0000-0000-000000000000}"/>
          </ac:spMkLst>
        </pc:spChg>
        <pc:spChg chg="mod">
          <ac:chgData name="小松 耀人" userId="0fa0acb1ead42994" providerId="LiveId" clId="{19C85560-F83B-4E37-B7EB-9E5400DE3795}" dt="2020-02-05T10:24:32.459" v="32" actId="1076"/>
          <ac:spMkLst>
            <pc:docMk/>
            <pc:sldMk cId="3671960510" sldId="263"/>
            <ac:spMk id="24" creationId="{00000000-0000-0000-0000-000000000000}"/>
          </ac:spMkLst>
        </pc:spChg>
        <pc:spChg chg="mod">
          <ac:chgData name="小松 耀人" userId="0fa0acb1ead42994" providerId="LiveId" clId="{19C85560-F83B-4E37-B7EB-9E5400DE3795}" dt="2020-02-05T10:24:32.459" v="32" actId="1076"/>
          <ac:spMkLst>
            <pc:docMk/>
            <pc:sldMk cId="3671960510" sldId="263"/>
            <ac:spMk id="27" creationId="{00000000-0000-0000-0000-000000000000}"/>
          </ac:spMkLst>
        </pc:spChg>
        <pc:spChg chg="mod">
          <ac:chgData name="小松 耀人" userId="0fa0acb1ead42994" providerId="LiveId" clId="{19C85560-F83B-4E37-B7EB-9E5400DE3795}" dt="2020-02-05T10:24:32.459" v="32" actId="1076"/>
          <ac:spMkLst>
            <pc:docMk/>
            <pc:sldMk cId="3671960510" sldId="263"/>
            <ac:spMk id="30" creationId="{00000000-0000-0000-0000-000000000000}"/>
          </ac:spMkLst>
        </pc:spChg>
        <pc:spChg chg="mod">
          <ac:chgData name="小松 耀人" userId="0fa0acb1ead42994" providerId="LiveId" clId="{19C85560-F83B-4E37-B7EB-9E5400DE3795}" dt="2020-02-05T10:24:32.459" v="32" actId="1076"/>
          <ac:spMkLst>
            <pc:docMk/>
            <pc:sldMk cId="3671960510" sldId="263"/>
            <ac:spMk id="31" creationId="{00000000-0000-0000-0000-000000000000}"/>
          </ac:spMkLst>
        </pc:spChg>
        <pc:picChg chg="mod">
          <ac:chgData name="小松 耀人" userId="0fa0acb1ead42994" providerId="LiveId" clId="{19C85560-F83B-4E37-B7EB-9E5400DE3795}" dt="2020-02-05T10:24:32.459" v="32" actId="1076"/>
          <ac:picMkLst>
            <pc:docMk/>
            <pc:sldMk cId="3671960510" sldId="263"/>
            <ac:picMk id="22" creationId="{00000000-0000-0000-0000-000000000000}"/>
          </ac:picMkLst>
        </pc:picChg>
        <pc:picChg chg="mod">
          <ac:chgData name="小松 耀人" userId="0fa0acb1ead42994" providerId="LiveId" clId="{19C85560-F83B-4E37-B7EB-9E5400DE3795}" dt="2020-02-05T10:24:32.459" v="32" actId="1076"/>
          <ac:picMkLst>
            <pc:docMk/>
            <pc:sldMk cId="3671960510" sldId="263"/>
            <ac:picMk id="23" creationId="{00000000-0000-0000-0000-000000000000}"/>
          </ac:picMkLst>
        </pc:picChg>
        <pc:cxnChg chg="mod">
          <ac:chgData name="小松 耀人" userId="0fa0acb1ead42994" providerId="LiveId" clId="{19C85560-F83B-4E37-B7EB-9E5400DE3795}" dt="2020-02-05T10:24:09.845" v="29" actId="1076"/>
          <ac:cxnSpMkLst>
            <pc:docMk/>
            <pc:sldMk cId="3671960510" sldId="263"/>
            <ac:cxnSpMk id="11"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2"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7" creationId="{00000000-0000-0000-0000-000000000000}"/>
          </ac:cxnSpMkLst>
        </pc:cxnChg>
      </pc:sldChg>
      <pc:sldChg chg="addSp delSp modSp delAnim modAnim">
        <pc:chgData name="小松 耀人" userId="0fa0acb1ead42994" providerId="LiveId" clId="{19C85560-F83B-4E37-B7EB-9E5400DE3795}" dt="2020-02-05T10:29:18.086" v="269"/>
        <pc:sldMkLst>
          <pc:docMk/>
          <pc:sldMk cId="159967859" sldId="277"/>
        </pc:sldMkLst>
        <pc:spChg chg="mod">
          <ac:chgData name="小松 耀人" userId="0fa0acb1ead42994" providerId="LiveId" clId="{19C85560-F83B-4E37-B7EB-9E5400DE3795}" dt="2020-02-05T10:28:02.549" v="138"/>
          <ac:spMkLst>
            <pc:docMk/>
            <pc:sldMk cId="159967859" sldId="277"/>
            <ac:spMk id="2" creationId="{00000000-0000-0000-0000-000000000000}"/>
          </ac:spMkLst>
        </pc:spChg>
        <pc:spChg chg="add mod">
          <ac:chgData name="小松 耀人" userId="0fa0acb1ead42994" providerId="LiveId" clId="{19C85560-F83B-4E37-B7EB-9E5400DE3795}" dt="2020-02-05T10:27:26.943" v="106" actId="1076"/>
          <ac:spMkLst>
            <pc:docMk/>
            <pc:sldMk cId="159967859" sldId="277"/>
            <ac:spMk id="3" creationId="{90D6A1DE-8D2A-4605-9146-2D3952B7DC5F}"/>
          </ac:spMkLst>
        </pc:spChg>
        <pc:spChg chg="add mod">
          <ac:chgData name="小松 耀人" userId="0fa0acb1ead42994" providerId="LiveId" clId="{19C85560-F83B-4E37-B7EB-9E5400DE3795}" dt="2020-02-05T10:29:18.086" v="269"/>
          <ac:spMkLst>
            <pc:docMk/>
            <pc:sldMk cId="159967859" sldId="277"/>
            <ac:spMk id="6" creationId="{19E579BA-BB86-456C-BA70-9394088BE96D}"/>
          </ac:spMkLst>
        </pc:spChg>
        <pc:spChg chg="del">
          <ac:chgData name="小松 耀人" userId="0fa0acb1ead42994" providerId="LiveId" clId="{19C85560-F83B-4E37-B7EB-9E5400DE3795}" dt="2020-02-05T10:23:16.986" v="2" actId="478"/>
          <ac:spMkLst>
            <pc:docMk/>
            <pc:sldMk cId="159967859" sldId="277"/>
            <ac:spMk id="13" creationId="{00000000-0000-0000-0000-000000000000}"/>
          </ac:spMkLst>
        </pc:spChg>
        <pc:spChg chg="del">
          <ac:chgData name="小松 耀人" userId="0fa0acb1ead42994" providerId="LiveId" clId="{19C85560-F83B-4E37-B7EB-9E5400DE3795}" dt="2020-02-05T10:23:16.986" v="2" actId="478"/>
          <ac:spMkLst>
            <pc:docMk/>
            <pc:sldMk cId="159967859" sldId="277"/>
            <ac:spMk id="16" creationId="{00000000-0000-0000-0000-000000000000}"/>
          </ac:spMkLst>
        </pc:spChg>
        <pc:spChg chg="del">
          <ac:chgData name="小松 耀人" userId="0fa0acb1ead42994" providerId="LiveId" clId="{19C85560-F83B-4E37-B7EB-9E5400DE3795}" dt="2020-02-05T10:23:16.986" v="2" actId="478"/>
          <ac:spMkLst>
            <pc:docMk/>
            <pc:sldMk cId="159967859" sldId="277"/>
            <ac:spMk id="25" creationId="{00000000-0000-0000-0000-000000000000}"/>
          </ac:spMkLst>
        </pc:spChg>
        <pc:spChg chg="del">
          <ac:chgData name="小松 耀人" userId="0fa0acb1ead42994" providerId="LiveId" clId="{19C85560-F83B-4E37-B7EB-9E5400DE3795}" dt="2020-02-05T10:23:16.986" v="2" actId="478"/>
          <ac:spMkLst>
            <pc:docMk/>
            <pc:sldMk cId="159967859" sldId="277"/>
            <ac:spMk id="26" creationId="{00000000-0000-0000-0000-000000000000}"/>
          </ac:spMkLst>
        </pc:spChg>
        <pc:spChg chg="del">
          <ac:chgData name="小松 耀人" userId="0fa0acb1ead42994" providerId="LiveId" clId="{19C85560-F83B-4E37-B7EB-9E5400DE3795}" dt="2020-02-05T10:23:16.986" v="2" actId="478"/>
          <ac:spMkLst>
            <pc:docMk/>
            <pc:sldMk cId="159967859" sldId="277"/>
            <ac:spMk id="34" creationId="{00000000-0000-0000-0000-000000000000}"/>
          </ac:spMkLst>
        </pc:spChg>
        <pc:spChg chg="del mod">
          <ac:chgData name="小松 耀人" userId="0fa0acb1ead42994" providerId="LiveId" clId="{19C85560-F83B-4E37-B7EB-9E5400DE3795}" dt="2020-02-05T10:23:25.493" v="5" actId="478"/>
          <ac:spMkLst>
            <pc:docMk/>
            <pc:sldMk cId="159967859" sldId="277"/>
            <ac:spMk id="45" creationId="{00000000-0000-0000-0000-000000000000}"/>
          </ac:spMkLst>
        </pc:spChg>
        <pc:spChg chg="del">
          <ac:chgData name="小松 耀人" userId="0fa0acb1ead42994" providerId="LiveId" clId="{19C85560-F83B-4E37-B7EB-9E5400DE3795}" dt="2020-02-05T10:23:16.986" v="2" actId="478"/>
          <ac:spMkLst>
            <pc:docMk/>
            <pc:sldMk cId="159967859" sldId="277"/>
            <ac:spMk id="46" creationId="{00000000-0000-0000-0000-000000000000}"/>
          </ac:spMkLst>
        </pc:spChg>
        <pc:spChg chg="del">
          <ac:chgData name="小松 耀人" userId="0fa0acb1ead42994" providerId="LiveId" clId="{19C85560-F83B-4E37-B7EB-9E5400DE3795}" dt="2020-02-05T10:23:16.986" v="2" actId="478"/>
          <ac:spMkLst>
            <pc:docMk/>
            <pc:sldMk cId="159967859" sldId="277"/>
            <ac:spMk id="47" creationId="{00000000-0000-0000-0000-000000000000}"/>
          </ac:spMkLst>
        </pc:spChg>
        <pc:spChg chg="del mod">
          <ac:chgData name="小松 耀人" userId="0fa0acb1ead42994" providerId="LiveId" clId="{19C85560-F83B-4E37-B7EB-9E5400DE3795}" dt="2020-02-05T10:25:20.936" v="39"/>
          <ac:spMkLst>
            <pc:docMk/>
            <pc:sldMk cId="159967859" sldId="277"/>
            <ac:spMk id="48" creationId="{00000000-0000-0000-0000-000000000000}"/>
          </ac:spMkLst>
        </pc:spChg>
        <pc:spChg chg="del">
          <ac:chgData name="小松 耀人" userId="0fa0acb1ead42994" providerId="LiveId" clId="{19C85560-F83B-4E37-B7EB-9E5400DE3795}" dt="2020-02-05T10:23:16.986" v="2" actId="478"/>
          <ac:spMkLst>
            <pc:docMk/>
            <pc:sldMk cId="159967859" sldId="277"/>
            <ac:spMk id="51" creationId="{00000000-0000-0000-0000-000000000000}"/>
          </ac:spMkLst>
        </pc:spChg>
        <pc:spChg chg="del">
          <ac:chgData name="小松 耀人" userId="0fa0acb1ead42994" providerId="LiveId" clId="{19C85560-F83B-4E37-B7EB-9E5400DE3795}" dt="2020-02-05T10:23:16.986" v="2" actId="478"/>
          <ac:spMkLst>
            <pc:docMk/>
            <pc:sldMk cId="159967859" sldId="277"/>
            <ac:spMk id="52" creationId="{00000000-0000-0000-0000-000000000000}"/>
          </ac:spMkLst>
        </pc:spChg>
        <pc:spChg chg="del">
          <ac:chgData name="小松 耀人" userId="0fa0acb1ead42994" providerId="LiveId" clId="{19C85560-F83B-4E37-B7EB-9E5400DE3795}" dt="2020-02-05T10:23:16.986" v="2" actId="478"/>
          <ac:spMkLst>
            <pc:docMk/>
            <pc:sldMk cId="159967859" sldId="277"/>
            <ac:spMk id="54" creationId="{00000000-0000-0000-0000-000000000000}"/>
          </ac:spMkLst>
        </pc:spChg>
        <pc:spChg chg="del">
          <ac:chgData name="小松 耀人" userId="0fa0acb1ead42994" providerId="LiveId" clId="{19C85560-F83B-4E37-B7EB-9E5400DE3795}" dt="2020-02-05T10:23:16.986" v="2" actId="478"/>
          <ac:spMkLst>
            <pc:docMk/>
            <pc:sldMk cId="159967859" sldId="277"/>
            <ac:spMk id="56" creationId="{00000000-0000-0000-0000-000000000000}"/>
          </ac:spMkLst>
        </pc:spChg>
        <pc:spChg chg="del">
          <ac:chgData name="小松 耀人" userId="0fa0acb1ead42994" providerId="LiveId" clId="{19C85560-F83B-4E37-B7EB-9E5400DE3795}" dt="2020-02-05T10:23:16.986" v="2" actId="478"/>
          <ac:spMkLst>
            <pc:docMk/>
            <pc:sldMk cId="159967859" sldId="277"/>
            <ac:spMk id="57" creationId="{00000000-0000-0000-0000-000000000000}"/>
          </ac:spMkLst>
        </pc:spChg>
        <pc:spChg chg="del">
          <ac:chgData name="小松 耀人" userId="0fa0acb1ead42994" providerId="LiveId" clId="{19C85560-F83B-4E37-B7EB-9E5400DE3795}" dt="2020-02-05T10:23:16.986" v="2" actId="478"/>
          <ac:spMkLst>
            <pc:docMk/>
            <pc:sldMk cId="159967859" sldId="277"/>
            <ac:spMk id="58" creationId="{00000000-0000-0000-0000-000000000000}"/>
          </ac:spMkLst>
        </pc:spChg>
        <pc:spChg chg="mod">
          <ac:chgData name="小松 耀人" userId="0fa0acb1ead42994" providerId="LiveId" clId="{19C85560-F83B-4E37-B7EB-9E5400DE3795}" dt="2020-02-05T10:27:12" v="104" actId="1076"/>
          <ac:spMkLst>
            <pc:docMk/>
            <pc:sldMk cId="159967859" sldId="277"/>
            <ac:spMk id="158" creationId="{00000000-0000-0000-0000-000000000000}"/>
          </ac:spMkLst>
        </pc:spChg>
        <pc:spChg chg="mod">
          <ac:chgData name="小松 耀人" userId="0fa0acb1ead42994" providerId="LiveId" clId="{19C85560-F83B-4E37-B7EB-9E5400DE3795}" dt="2020-02-05T10:27:12" v="104" actId="1076"/>
          <ac:spMkLst>
            <pc:docMk/>
            <pc:sldMk cId="159967859" sldId="277"/>
            <ac:spMk id="160" creationId="{00000000-0000-0000-0000-000000000000}"/>
          </ac:spMkLst>
        </pc:spChg>
        <pc:spChg chg="mod">
          <ac:chgData name="小松 耀人" userId="0fa0acb1ead42994" providerId="LiveId" clId="{19C85560-F83B-4E37-B7EB-9E5400DE3795}" dt="2020-02-05T10:27:12" v="104" actId="1076"/>
          <ac:spMkLst>
            <pc:docMk/>
            <pc:sldMk cId="159967859" sldId="277"/>
            <ac:spMk id="162" creationId="{00000000-0000-0000-0000-000000000000}"/>
          </ac:spMkLst>
        </pc:spChg>
        <pc:spChg chg="mod">
          <ac:chgData name="小松 耀人" userId="0fa0acb1ead42994" providerId="LiveId" clId="{19C85560-F83B-4E37-B7EB-9E5400DE3795}" dt="2020-02-05T10:27:12" v="104" actId="1076"/>
          <ac:spMkLst>
            <pc:docMk/>
            <pc:sldMk cId="159967859" sldId="277"/>
            <ac:spMk id="163" creationId="{00000000-0000-0000-0000-000000000000}"/>
          </ac:spMkLst>
        </pc:spChg>
        <pc:spChg chg="mod">
          <ac:chgData name="小松 耀人" userId="0fa0acb1ead42994" providerId="LiveId" clId="{19C85560-F83B-4E37-B7EB-9E5400DE3795}" dt="2020-02-05T10:27:12" v="104" actId="1076"/>
          <ac:spMkLst>
            <pc:docMk/>
            <pc:sldMk cId="159967859" sldId="277"/>
            <ac:spMk id="165" creationId="{00000000-0000-0000-0000-000000000000}"/>
          </ac:spMkLst>
        </pc:spChg>
        <pc:spChg chg="mod">
          <ac:chgData name="小松 耀人" userId="0fa0acb1ead42994" providerId="LiveId" clId="{19C85560-F83B-4E37-B7EB-9E5400DE3795}" dt="2020-02-05T10:27:12" v="104" actId="1076"/>
          <ac:spMkLst>
            <pc:docMk/>
            <pc:sldMk cId="159967859" sldId="277"/>
            <ac:spMk id="168" creationId="{00000000-0000-0000-0000-000000000000}"/>
          </ac:spMkLst>
        </pc:spChg>
        <pc:spChg chg="mod">
          <ac:chgData name="小松 耀人" userId="0fa0acb1ead42994" providerId="LiveId" clId="{19C85560-F83B-4E37-B7EB-9E5400DE3795}" dt="2020-02-05T10:27:12" v="104" actId="1076"/>
          <ac:spMkLst>
            <pc:docMk/>
            <pc:sldMk cId="159967859" sldId="277"/>
            <ac:spMk id="169" creationId="{00000000-0000-0000-0000-000000000000}"/>
          </ac:spMkLst>
        </pc:spChg>
        <pc:spChg chg="mod">
          <ac:chgData name="小松 耀人" userId="0fa0acb1ead42994" providerId="LiveId" clId="{19C85560-F83B-4E37-B7EB-9E5400DE3795}" dt="2020-02-05T10:27:12" v="104" actId="1076"/>
          <ac:spMkLst>
            <pc:docMk/>
            <pc:sldMk cId="159967859" sldId="277"/>
            <ac:spMk id="170" creationId="{00000000-0000-0000-0000-000000000000}"/>
          </ac:spMkLst>
        </pc:spChg>
        <pc:spChg chg="mod">
          <ac:chgData name="小松 耀人" userId="0fa0acb1ead42994" providerId="LiveId" clId="{19C85560-F83B-4E37-B7EB-9E5400DE3795}" dt="2020-02-05T10:27:12" v="104" actId="1076"/>
          <ac:spMkLst>
            <pc:docMk/>
            <pc:sldMk cId="159967859" sldId="277"/>
            <ac:spMk id="171" creationId="{00000000-0000-0000-0000-000000000000}"/>
          </ac:spMkLst>
        </pc:spChg>
        <pc:spChg chg="mod">
          <ac:chgData name="小松 耀人" userId="0fa0acb1ead42994" providerId="LiveId" clId="{19C85560-F83B-4E37-B7EB-9E5400DE3795}" dt="2020-02-05T10:27:12" v="104" actId="1076"/>
          <ac:spMkLst>
            <pc:docMk/>
            <pc:sldMk cId="159967859" sldId="277"/>
            <ac:spMk id="173" creationId="{00000000-0000-0000-0000-000000000000}"/>
          </ac:spMkLst>
        </pc:spChg>
        <pc:spChg chg="mod">
          <ac:chgData name="小松 耀人" userId="0fa0acb1ead42994" providerId="LiveId" clId="{19C85560-F83B-4E37-B7EB-9E5400DE3795}" dt="2020-02-05T10:27:12" v="104" actId="1076"/>
          <ac:spMkLst>
            <pc:docMk/>
            <pc:sldMk cId="159967859" sldId="277"/>
            <ac:spMk id="174" creationId="{00000000-0000-0000-0000-000000000000}"/>
          </ac:spMkLst>
        </pc:spChg>
        <pc:spChg chg="mod">
          <ac:chgData name="小松 耀人" userId="0fa0acb1ead42994" providerId="LiveId" clId="{19C85560-F83B-4E37-B7EB-9E5400DE3795}" dt="2020-02-05T10:27:12" v="104" actId="1076"/>
          <ac:spMkLst>
            <pc:docMk/>
            <pc:sldMk cId="159967859" sldId="277"/>
            <ac:spMk id="175" creationId="{00000000-0000-0000-0000-000000000000}"/>
          </ac:spMkLst>
        </pc:spChg>
        <pc:spChg chg="mod">
          <ac:chgData name="小松 耀人" userId="0fa0acb1ead42994" providerId="LiveId" clId="{19C85560-F83B-4E37-B7EB-9E5400DE3795}" dt="2020-02-05T10:27:21.826" v="105" actId="1076"/>
          <ac:spMkLst>
            <pc:docMk/>
            <pc:sldMk cId="159967859" sldId="277"/>
            <ac:spMk id="177" creationId="{00000000-0000-0000-0000-000000000000}"/>
          </ac:spMkLst>
        </pc:spChg>
        <pc:cxnChg chg="del">
          <ac:chgData name="小松 耀人" userId="0fa0acb1ead42994" providerId="LiveId" clId="{19C85560-F83B-4E37-B7EB-9E5400DE3795}" dt="2020-02-05T10:23:16.986" v="2" actId="478"/>
          <ac:cxnSpMkLst>
            <pc:docMk/>
            <pc:sldMk cId="159967859" sldId="277"/>
            <ac:cxnSpMk id="14"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18" creationId="{00000000-0000-0000-0000-000000000000}"/>
          </ac:cxnSpMkLst>
        </pc:cxnChg>
        <pc:cxnChg chg="del mod">
          <ac:chgData name="小松 耀人" userId="0fa0acb1ead42994" providerId="LiveId" clId="{19C85560-F83B-4E37-B7EB-9E5400DE3795}" dt="2020-02-05T10:23:16.986" v="2" actId="478"/>
          <ac:cxnSpMkLst>
            <pc:docMk/>
            <pc:sldMk cId="159967859" sldId="277"/>
            <ac:cxnSpMk id="33"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36"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4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59"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4"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6"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7" creationId="{00000000-0000-0000-0000-000000000000}"/>
          </ac:cxnSpMkLst>
        </pc:cxnChg>
      </pc:sldChg>
      <pc:sldChg chg="modSp add del">
        <pc:chgData name="小松 耀人" userId="0fa0acb1ead42994" providerId="LiveId" clId="{19C85560-F83B-4E37-B7EB-9E5400DE3795}" dt="2020-02-05T10:30:09.624" v="315" actId="2696"/>
        <pc:sldMkLst>
          <pc:docMk/>
          <pc:sldMk cId="18450349" sldId="293"/>
        </pc:sldMkLst>
        <pc:spChg chg="mod">
          <ac:chgData name="小松 耀人" userId="0fa0acb1ead42994" providerId="LiveId" clId="{19C85560-F83B-4E37-B7EB-9E5400DE3795}" dt="2020-02-05T10:29:53.852" v="286"/>
          <ac:spMkLst>
            <pc:docMk/>
            <pc:sldMk cId="18450349" sldId="293"/>
            <ac:spMk id="2" creationId="{7C3C9A9C-1FB9-4D32-99EF-44BC2109474B}"/>
          </ac:spMkLst>
        </pc:spChg>
        <pc:spChg chg="mod">
          <ac:chgData name="小松 耀人" userId="0fa0acb1ead42994" providerId="LiveId" clId="{19C85560-F83B-4E37-B7EB-9E5400DE3795}" dt="2020-02-05T10:30:01.629" v="314" actId="20577"/>
          <ac:spMkLst>
            <pc:docMk/>
            <pc:sldMk cId="18450349" sldId="293"/>
            <ac:spMk id="3" creationId="{DA878672-71E6-4FD6-A665-CF215C2CF52C}"/>
          </ac:spMkLst>
        </pc:spChg>
      </pc:sldChg>
      <pc:sldChg chg="modSp add">
        <pc:chgData name="小松 耀人" userId="0fa0acb1ead42994" providerId="LiveId" clId="{19C85560-F83B-4E37-B7EB-9E5400DE3795}" dt="2020-02-05T10:34:28.319" v="1173"/>
        <pc:sldMkLst>
          <pc:docMk/>
          <pc:sldMk cId="2578870226" sldId="293"/>
        </pc:sldMkLst>
        <pc:spChg chg="mod">
          <ac:chgData name="小松 耀人" userId="0fa0acb1ead42994" providerId="LiveId" clId="{19C85560-F83B-4E37-B7EB-9E5400DE3795}" dt="2020-02-05T10:32:46.783" v="365" actId="20577"/>
          <ac:spMkLst>
            <pc:docMk/>
            <pc:sldMk cId="2578870226" sldId="293"/>
            <ac:spMk id="2" creationId="{E273C7DA-1BCB-4371-A317-639BB5B9174F}"/>
          </ac:spMkLst>
        </pc:spChg>
        <pc:spChg chg="mod">
          <ac:chgData name="小松 耀人" userId="0fa0acb1ead42994" providerId="LiveId" clId="{19C85560-F83B-4E37-B7EB-9E5400DE3795}" dt="2020-02-05T10:34:28.319" v="1173"/>
          <ac:spMkLst>
            <pc:docMk/>
            <pc:sldMk cId="2578870226" sldId="293"/>
            <ac:spMk id="3" creationId="{3D78116B-AA83-4695-A065-4495CEE31072}"/>
          </ac:spMkLst>
        </pc:spChg>
        <pc:spChg chg="mod">
          <ac:chgData name="小松 耀人" userId="0fa0acb1ead42994" providerId="LiveId" clId="{19C85560-F83B-4E37-B7EB-9E5400DE3795}" dt="2020-02-05T10:32:55.252" v="368" actId="6549"/>
          <ac:spMkLst>
            <pc:docMk/>
            <pc:sldMk cId="2578870226" sldId="293"/>
            <ac:spMk id="4" creationId="{2E9A4257-30E6-4A85-9144-5FDD2759C925}"/>
          </ac:spMkLst>
        </pc:spChg>
      </pc:sldChg>
      <pc:sldChg chg="modSp add del">
        <pc:chgData name="小松 耀人" userId="0fa0acb1ead42994" providerId="LiveId" clId="{19C85560-F83B-4E37-B7EB-9E5400DE3795}" dt="2020-02-05T10:31:08.469" v="345" actId="2696"/>
        <pc:sldMkLst>
          <pc:docMk/>
          <pc:sldMk cId="3549311127" sldId="293"/>
        </pc:sldMkLst>
        <pc:spChg chg="mod">
          <ac:chgData name="小松 耀人" userId="0fa0acb1ead42994" providerId="LiveId" clId="{19C85560-F83B-4E37-B7EB-9E5400DE3795}" dt="2020-02-05T10:30:54.518" v="343"/>
          <ac:spMkLst>
            <pc:docMk/>
            <pc:sldMk cId="3549311127" sldId="293"/>
            <ac:spMk id="2" creationId="{1CB59700-7029-4246-896B-22971F5BDA6E}"/>
          </ac:spMkLst>
        </pc:spChg>
        <pc:spChg chg="mod">
          <ac:chgData name="小松 耀人" userId="0fa0acb1ead42994" providerId="LiveId" clId="{19C85560-F83B-4E37-B7EB-9E5400DE3795}" dt="2020-02-05T10:30:59.616" v="344" actId="255"/>
          <ac:spMkLst>
            <pc:docMk/>
            <pc:sldMk cId="3549311127" sldId="293"/>
            <ac:spMk id="3" creationId="{F135DE25-4FAA-4134-ABCF-A604ADF22D46}"/>
          </ac:spMkLst>
        </pc:spChg>
      </pc:sldChg>
      <pc:sldMasterChg chg="modSldLayout">
        <pc:chgData name="小松 耀人" userId="0fa0acb1ead42994" providerId="LiveId" clId="{19C85560-F83B-4E37-B7EB-9E5400DE3795}" dt="2020-02-05T10:31:25.616" v="346" actId="255"/>
        <pc:sldMasterMkLst>
          <pc:docMk/>
          <pc:sldMasterMk cId="3829201830" sldId="2147483694"/>
        </pc:sldMasterMkLst>
        <pc:sldLayoutChg chg="modSp">
          <pc:chgData name="小松 耀人" userId="0fa0acb1ead42994" providerId="LiveId" clId="{19C85560-F83B-4E37-B7EB-9E5400DE3795}" dt="2020-02-05T10:31:25.616" v="346" actId="255"/>
          <pc:sldLayoutMkLst>
            <pc:docMk/>
            <pc:sldMasterMk cId="3829201830" sldId="2147483694"/>
            <pc:sldLayoutMk cId="3853521070" sldId="2147483696"/>
          </pc:sldLayoutMkLst>
          <pc:spChg chg="mod">
            <ac:chgData name="小松 耀人" userId="0fa0acb1ead42994" providerId="LiveId" clId="{19C85560-F83B-4E37-B7EB-9E5400DE3795}" dt="2020-02-05T10:31:25.616" v="346" actId="255"/>
            <ac:spMkLst>
              <pc:docMk/>
              <pc:sldMasterMk cId="3829201830" sldId="2147483694"/>
              <pc:sldLayoutMk cId="3853521070" sldId="2147483696"/>
              <ac:spMk id="3" creationId="{00000000-0000-0000-0000-000000000000}"/>
            </ac:spMkLst>
          </pc:spChg>
        </pc:sldLayoutChg>
      </pc:sldMaster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tx>
            <c:v>Completion loss</c:v>
          </c:tx>
          <c:spPr>
            <a:ln w="28575" cap="rnd">
              <a:solidFill>
                <a:schemeClr val="accent2"/>
              </a:solidFill>
              <a:round/>
            </a:ln>
            <a:effectLst/>
          </c:spPr>
          <c:marker>
            <c:symbol val="none"/>
          </c:marker>
          <c:cat>
            <c:numRef>
              <c:f>loss!$F$2:$F$4001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cat>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8674.2287497520392</c:v>
                </c:pt>
                <c:pt idx="596">
                  <c:v>8674.2287497520392</c:v>
                </c:pt>
                <c:pt idx="597">
                  <c:v>8674.2287497520392</c:v>
                </c:pt>
                <c:pt idx="598">
                  <c:v>8674.2287497520392</c:v>
                </c:pt>
                <c:pt idx="599">
                  <c:v>8674.2287497520392</c:v>
                </c:pt>
                <c:pt idx="600">
                  <c:v>8674.2287497520392</c:v>
                </c:pt>
                <c:pt idx="601">
                  <c:v>8674.2287497520392</c:v>
                </c:pt>
                <c:pt idx="602">
                  <c:v>8674.2287497520392</c:v>
                </c:pt>
                <c:pt idx="603">
                  <c:v>8674.2287497520392</c:v>
                </c:pt>
                <c:pt idx="604">
                  <c:v>8674.2287497520392</c:v>
                </c:pt>
                <c:pt idx="605">
                  <c:v>8674.2287497520392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FC5D-48BA-968B-3B115146E871}"/>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tickLblSkip val="250"/>
        <c:tickMarkSkip val="5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Complession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loss!$F$2001:$F$4001</c:f>
              <c:numCache>
                <c:formatCode>General</c:formatCode>
                <c:ptCount val="20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pt idx="101">
                  <c:v>2101</c:v>
                </c:pt>
                <c:pt idx="102">
                  <c:v>2102</c:v>
                </c:pt>
                <c:pt idx="103">
                  <c:v>2103</c:v>
                </c:pt>
                <c:pt idx="104">
                  <c:v>2104</c:v>
                </c:pt>
                <c:pt idx="105">
                  <c:v>2105</c:v>
                </c:pt>
                <c:pt idx="106">
                  <c:v>2106</c:v>
                </c:pt>
                <c:pt idx="107">
                  <c:v>2107</c:v>
                </c:pt>
                <c:pt idx="108">
                  <c:v>2108</c:v>
                </c:pt>
                <c:pt idx="109">
                  <c:v>2109</c:v>
                </c:pt>
                <c:pt idx="110">
                  <c:v>2110</c:v>
                </c:pt>
                <c:pt idx="111">
                  <c:v>2111</c:v>
                </c:pt>
                <c:pt idx="112">
                  <c:v>2112</c:v>
                </c:pt>
                <c:pt idx="113">
                  <c:v>2113</c:v>
                </c:pt>
                <c:pt idx="114">
                  <c:v>2114</c:v>
                </c:pt>
                <c:pt idx="115">
                  <c:v>2115</c:v>
                </c:pt>
                <c:pt idx="116">
                  <c:v>2116</c:v>
                </c:pt>
                <c:pt idx="117">
                  <c:v>2117</c:v>
                </c:pt>
                <c:pt idx="118">
                  <c:v>2118</c:v>
                </c:pt>
                <c:pt idx="119">
                  <c:v>2119</c:v>
                </c:pt>
                <c:pt idx="120">
                  <c:v>2120</c:v>
                </c:pt>
                <c:pt idx="121">
                  <c:v>2121</c:v>
                </c:pt>
                <c:pt idx="122">
                  <c:v>2122</c:v>
                </c:pt>
                <c:pt idx="123">
                  <c:v>2123</c:v>
                </c:pt>
                <c:pt idx="124">
                  <c:v>2124</c:v>
                </c:pt>
                <c:pt idx="125">
                  <c:v>2125</c:v>
                </c:pt>
                <c:pt idx="126">
                  <c:v>2126</c:v>
                </c:pt>
                <c:pt idx="127">
                  <c:v>2127</c:v>
                </c:pt>
                <c:pt idx="128">
                  <c:v>2128</c:v>
                </c:pt>
                <c:pt idx="129">
                  <c:v>2129</c:v>
                </c:pt>
                <c:pt idx="130">
                  <c:v>2130</c:v>
                </c:pt>
                <c:pt idx="131">
                  <c:v>2131</c:v>
                </c:pt>
                <c:pt idx="132">
                  <c:v>2132</c:v>
                </c:pt>
                <c:pt idx="133">
                  <c:v>2133</c:v>
                </c:pt>
                <c:pt idx="134">
                  <c:v>2134</c:v>
                </c:pt>
                <c:pt idx="135">
                  <c:v>2135</c:v>
                </c:pt>
                <c:pt idx="136">
                  <c:v>2136</c:v>
                </c:pt>
                <c:pt idx="137">
                  <c:v>2137</c:v>
                </c:pt>
                <c:pt idx="138">
                  <c:v>2138</c:v>
                </c:pt>
                <c:pt idx="139">
                  <c:v>2139</c:v>
                </c:pt>
                <c:pt idx="140">
                  <c:v>2140</c:v>
                </c:pt>
                <c:pt idx="141">
                  <c:v>2141</c:v>
                </c:pt>
                <c:pt idx="142">
                  <c:v>2142</c:v>
                </c:pt>
                <c:pt idx="143">
                  <c:v>2143</c:v>
                </c:pt>
                <c:pt idx="144">
                  <c:v>2144</c:v>
                </c:pt>
                <c:pt idx="145">
                  <c:v>2145</c:v>
                </c:pt>
                <c:pt idx="146">
                  <c:v>2146</c:v>
                </c:pt>
                <c:pt idx="147">
                  <c:v>2147</c:v>
                </c:pt>
                <c:pt idx="148">
                  <c:v>2148</c:v>
                </c:pt>
                <c:pt idx="149">
                  <c:v>2149</c:v>
                </c:pt>
                <c:pt idx="150">
                  <c:v>2150</c:v>
                </c:pt>
                <c:pt idx="151">
                  <c:v>2151</c:v>
                </c:pt>
                <c:pt idx="152">
                  <c:v>2152</c:v>
                </c:pt>
                <c:pt idx="153">
                  <c:v>2153</c:v>
                </c:pt>
                <c:pt idx="154">
                  <c:v>2154</c:v>
                </c:pt>
                <c:pt idx="155">
                  <c:v>2155</c:v>
                </c:pt>
                <c:pt idx="156">
                  <c:v>2156</c:v>
                </c:pt>
                <c:pt idx="157">
                  <c:v>2157</c:v>
                </c:pt>
                <c:pt idx="158">
                  <c:v>2158</c:v>
                </c:pt>
                <c:pt idx="159">
                  <c:v>2159</c:v>
                </c:pt>
                <c:pt idx="160">
                  <c:v>2160</c:v>
                </c:pt>
                <c:pt idx="161">
                  <c:v>2161</c:v>
                </c:pt>
                <c:pt idx="162">
                  <c:v>2162</c:v>
                </c:pt>
                <c:pt idx="163">
                  <c:v>2163</c:v>
                </c:pt>
                <c:pt idx="164">
                  <c:v>2164</c:v>
                </c:pt>
                <c:pt idx="165">
                  <c:v>2165</c:v>
                </c:pt>
                <c:pt idx="166">
                  <c:v>2166</c:v>
                </c:pt>
                <c:pt idx="167">
                  <c:v>2167</c:v>
                </c:pt>
                <c:pt idx="168">
                  <c:v>2168</c:v>
                </c:pt>
                <c:pt idx="169">
                  <c:v>2169</c:v>
                </c:pt>
                <c:pt idx="170">
                  <c:v>2170</c:v>
                </c:pt>
                <c:pt idx="171">
                  <c:v>2171</c:v>
                </c:pt>
                <c:pt idx="172">
                  <c:v>2172</c:v>
                </c:pt>
                <c:pt idx="173">
                  <c:v>2173</c:v>
                </c:pt>
                <c:pt idx="174">
                  <c:v>2174</c:v>
                </c:pt>
                <c:pt idx="175">
                  <c:v>2175</c:v>
                </c:pt>
                <c:pt idx="176">
                  <c:v>2176</c:v>
                </c:pt>
                <c:pt idx="177">
                  <c:v>2177</c:v>
                </c:pt>
                <c:pt idx="178">
                  <c:v>2178</c:v>
                </c:pt>
                <c:pt idx="179">
                  <c:v>2179</c:v>
                </c:pt>
                <c:pt idx="180">
                  <c:v>2180</c:v>
                </c:pt>
                <c:pt idx="181">
                  <c:v>2181</c:v>
                </c:pt>
                <c:pt idx="182">
                  <c:v>2182</c:v>
                </c:pt>
                <c:pt idx="183">
                  <c:v>2183</c:v>
                </c:pt>
                <c:pt idx="184">
                  <c:v>2184</c:v>
                </c:pt>
                <c:pt idx="185">
                  <c:v>2185</c:v>
                </c:pt>
                <c:pt idx="186">
                  <c:v>2186</c:v>
                </c:pt>
                <c:pt idx="187">
                  <c:v>2187</c:v>
                </c:pt>
                <c:pt idx="188">
                  <c:v>2188</c:v>
                </c:pt>
                <c:pt idx="189">
                  <c:v>2189</c:v>
                </c:pt>
                <c:pt idx="190">
                  <c:v>2190</c:v>
                </c:pt>
                <c:pt idx="191">
                  <c:v>2191</c:v>
                </c:pt>
                <c:pt idx="192">
                  <c:v>2192</c:v>
                </c:pt>
                <c:pt idx="193">
                  <c:v>2193</c:v>
                </c:pt>
                <c:pt idx="194">
                  <c:v>2194</c:v>
                </c:pt>
                <c:pt idx="195">
                  <c:v>2195</c:v>
                </c:pt>
                <c:pt idx="196">
                  <c:v>2196</c:v>
                </c:pt>
                <c:pt idx="197">
                  <c:v>2197</c:v>
                </c:pt>
                <c:pt idx="198">
                  <c:v>2198</c:v>
                </c:pt>
                <c:pt idx="199">
                  <c:v>2199</c:v>
                </c:pt>
                <c:pt idx="200">
                  <c:v>2200</c:v>
                </c:pt>
                <c:pt idx="201">
                  <c:v>2201</c:v>
                </c:pt>
                <c:pt idx="202">
                  <c:v>2202</c:v>
                </c:pt>
                <c:pt idx="203">
                  <c:v>2203</c:v>
                </c:pt>
                <c:pt idx="204">
                  <c:v>2204</c:v>
                </c:pt>
                <c:pt idx="205">
                  <c:v>2205</c:v>
                </c:pt>
                <c:pt idx="206">
                  <c:v>2206</c:v>
                </c:pt>
                <c:pt idx="207">
                  <c:v>2207</c:v>
                </c:pt>
                <c:pt idx="208">
                  <c:v>2208</c:v>
                </c:pt>
                <c:pt idx="209">
                  <c:v>2209</c:v>
                </c:pt>
                <c:pt idx="210">
                  <c:v>2210</c:v>
                </c:pt>
                <c:pt idx="211">
                  <c:v>2211</c:v>
                </c:pt>
                <c:pt idx="212">
                  <c:v>2212</c:v>
                </c:pt>
                <c:pt idx="213">
                  <c:v>2213</c:v>
                </c:pt>
                <c:pt idx="214">
                  <c:v>2214</c:v>
                </c:pt>
                <c:pt idx="215">
                  <c:v>2215</c:v>
                </c:pt>
                <c:pt idx="216">
                  <c:v>2216</c:v>
                </c:pt>
                <c:pt idx="217">
                  <c:v>2217</c:v>
                </c:pt>
                <c:pt idx="218">
                  <c:v>2218</c:v>
                </c:pt>
                <c:pt idx="219">
                  <c:v>2219</c:v>
                </c:pt>
                <c:pt idx="220">
                  <c:v>2220</c:v>
                </c:pt>
                <c:pt idx="221">
                  <c:v>2221</c:v>
                </c:pt>
                <c:pt idx="222">
                  <c:v>2222</c:v>
                </c:pt>
                <c:pt idx="223">
                  <c:v>2223</c:v>
                </c:pt>
                <c:pt idx="224">
                  <c:v>2224</c:v>
                </c:pt>
                <c:pt idx="225">
                  <c:v>2225</c:v>
                </c:pt>
                <c:pt idx="226">
                  <c:v>2226</c:v>
                </c:pt>
                <c:pt idx="227">
                  <c:v>2227</c:v>
                </c:pt>
                <c:pt idx="228">
                  <c:v>2228</c:v>
                </c:pt>
                <c:pt idx="229">
                  <c:v>2229</c:v>
                </c:pt>
                <c:pt idx="230">
                  <c:v>2230</c:v>
                </c:pt>
                <c:pt idx="231">
                  <c:v>2231</c:v>
                </c:pt>
                <c:pt idx="232">
                  <c:v>2232</c:v>
                </c:pt>
                <c:pt idx="233">
                  <c:v>2233</c:v>
                </c:pt>
                <c:pt idx="234">
                  <c:v>2234</c:v>
                </c:pt>
                <c:pt idx="235">
                  <c:v>2235</c:v>
                </c:pt>
                <c:pt idx="236">
                  <c:v>2236</c:v>
                </c:pt>
                <c:pt idx="237">
                  <c:v>2237</c:v>
                </c:pt>
                <c:pt idx="238">
                  <c:v>2238</c:v>
                </c:pt>
                <c:pt idx="239">
                  <c:v>2239</c:v>
                </c:pt>
                <c:pt idx="240">
                  <c:v>2240</c:v>
                </c:pt>
                <c:pt idx="241">
                  <c:v>2241</c:v>
                </c:pt>
                <c:pt idx="242">
                  <c:v>2242</c:v>
                </c:pt>
                <c:pt idx="243">
                  <c:v>2243</c:v>
                </c:pt>
                <c:pt idx="244">
                  <c:v>2244</c:v>
                </c:pt>
                <c:pt idx="245">
                  <c:v>2245</c:v>
                </c:pt>
                <c:pt idx="246">
                  <c:v>2246</c:v>
                </c:pt>
                <c:pt idx="247">
                  <c:v>2247</c:v>
                </c:pt>
                <c:pt idx="248">
                  <c:v>2248</c:v>
                </c:pt>
                <c:pt idx="249">
                  <c:v>2249</c:v>
                </c:pt>
                <c:pt idx="250">
                  <c:v>2250</c:v>
                </c:pt>
                <c:pt idx="251">
                  <c:v>2251</c:v>
                </c:pt>
                <c:pt idx="252">
                  <c:v>2252</c:v>
                </c:pt>
                <c:pt idx="253">
                  <c:v>2253</c:v>
                </c:pt>
                <c:pt idx="254">
                  <c:v>2254</c:v>
                </c:pt>
                <c:pt idx="255">
                  <c:v>2255</c:v>
                </c:pt>
                <c:pt idx="256">
                  <c:v>2256</c:v>
                </c:pt>
                <c:pt idx="257">
                  <c:v>2257</c:v>
                </c:pt>
                <c:pt idx="258">
                  <c:v>2258</c:v>
                </c:pt>
                <c:pt idx="259">
                  <c:v>2259</c:v>
                </c:pt>
                <c:pt idx="260">
                  <c:v>2260</c:v>
                </c:pt>
                <c:pt idx="261">
                  <c:v>2261</c:v>
                </c:pt>
                <c:pt idx="262">
                  <c:v>2262</c:v>
                </c:pt>
                <c:pt idx="263">
                  <c:v>2263</c:v>
                </c:pt>
                <c:pt idx="264">
                  <c:v>2264</c:v>
                </c:pt>
                <c:pt idx="265">
                  <c:v>2265</c:v>
                </c:pt>
                <c:pt idx="266">
                  <c:v>2266</c:v>
                </c:pt>
                <c:pt idx="267">
                  <c:v>2267</c:v>
                </c:pt>
                <c:pt idx="268">
                  <c:v>2268</c:v>
                </c:pt>
                <c:pt idx="269">
                  <c:v>2269</c:v>
                </c:pt>
                <c:pt idx="270">
                  <c:v>2270</c:v>
                </c:pt>
                <c:pt idx="271">
                  <c:v>2271</c:v>
                </c:pt>
                <c:pt idx="272">
                  <c:v>2272</c:v>
                </c:pt>
                <c:pt idx="273">
                  <c:v>2273</c:v>
                </c:pt>
                <c:pt idx="274">
                  <c:v>2274</c:v>
                </c:pt>
                <c:pt idx="275">
                  <c:v>2275</c:v>
                </c:pt>
                <c:pt idx="276">
                  <c:v>2276</c:v>
                </c:pt>
                <c:pt idx="277">
                  <c:v>2277</c:v>
                </c:pt>
                <c:pt idx="278">
                  <c:v>2278</c:v>
                </c:pt>
                <c:pt idx="279">
                  <c:v>2279</c:v>
                </c:pt>
                <c:pt idx="280">
                  <c:v>2280</c:v>
                </c:pt>
                <c:pt idx="281">
                  <c:v>2281</c:v>
                </c:pt>
                <c:pt idx="282">
                  <c:v>2282</c:v>
                </c:pt>
                <c:pt idx="283">
                  <c:v>2283</c:v>
                </c:pt>
                <c:pt idx="284">
                  <c:v>2284</c:v>
                </c:pt>
                <c:pt idx="285">
                  <c:v>2285</c:v>
                </c:pt>
                <c:pt idx="286">
                  <c:v>2286</c:v>
                </c:pt>
                <c:pt idx="287">
                  <c:v>2287</c:v>
                </c:pt>
                <c:pt idx="288">
                  <c:v>2288</c:v>
                </c:pt>
                <c:pt idx="289">
                  <c:v>2289</c:v>
                </c:pt>
                <c:pt idx="290">
                  <c:v>2290</c:v>
                </c:pt>
                <c:pt idx="291">
                  <c:v>2291</c:v>
                </c:pt>
                <c:pt idx="292">
                  <c:v>2292</c:v>
                </c:pt>
                <c:pt idx="293">
                  <c:v>2293</c:v>
                </c:pt>
                <c:pt idx="294">
                  <c:v>2294</c:v>
                </c:pt>
                <c:pt idx="295">
                  <c:v>2295</c:v>
                </c:pt>
                <c:pt idx="296">
                  <c:v>2296</c:v>
                </c:pt>
                <c:pt idx="297">
                  <c:v>2297</c:v>
                </c:pt>
                <c:pt idx="298">
                  <c:v>2298</c:v>
                </c:pt>
                <c:pt idx="299">
                  <c:v>2299</c:v>
                </c:pt>
                <c:pt idx="300">
                  <c:v>2300</c:v>
                </c:pt>
                <c:pt idx="301">
                  <c:v>2301</c:v>
                </c:pt>
                <c:pt idx="302">
                  <c:v>2302</c:v>
                </c:pt>
                <c:pt idx="303">
                  <c:v>2303</c:v>
                </c:pt>
                <c:pt idx="304">
                  <c:v>2304</c:v>
                </c:pt>
                <c:pt idx="305">
                  <c:v>2305</c:v>
                </c:pt>
                <c:pt idx="306">
                  <c:v>2306</c:v>
                </c:pt>
                <c:pt idx="307">
                  <c:v>2307</c:v>
                </c:pt>
                <c:pt idx="308">
                  <c:v>2308</c:v>
                </c:pt>
                <c:pt idx="309">
                  <c:v>2309</c:v>
                </c:pt>
                <c:pt idx="310">
                  <c:v>2310</c:v>
                </c:pt>
                <c:pt idx="311">
                  <c:v>2311</c:v>
                </c:pt>
                <c:pt idx="312">
                  <c:v>2312</c:v>
                </c:pt>
                <c:pt idx="313">
                  <c:v>2313</c:v>
                </c:pt>
                <c:pt idx="314">
                  <c:v>2314</c:v>
                </c:pt>
                <c:pt idx="315">
                  <c:v>2315</c:v>
                </c:pt>
                <c:pt idx="316">
                  <c:v>2316</c:v>
                </c:pt>
                <c:pt idx="317">
                  <c:v>2317</c:v>
                </c:pt>
                <c:pt idx="318">
                  <c:v>2318</c:v>
                </c:pt>
                <c:pt idx="319">
                  <c:v>2319</c:v>
                </c:pt>
                <c:pt idx="320">
                  <c:v>2320</c:v>
                </c:pt>
                <c:pt idx="321">
                  <c:v>2321</c:v>
                </c:pt>
                <c:pt idx="322">
                  <c:v>2322</c:v>
                </c:pt>
                <c:pt idx="323">
                  <c:v>2323</c:v>
                </c:pt>
                <c:pt idx="324">
                  <c:v>2324</c:v>
                </c:pt>
                <c:pt idx="325">
                  <c:v>2325</c:v>
                </c:pt>
                <c:pt idx="326">
                  <c:v>2326</c:v>
                </c:pt>
                <c:pt idx="327">
                  <c:v>2327</c:v>
                </c:pt>
                <c:pt idx="328">
                  <c:v>2328</c:v>
                </c:pt>
                <c:pt idx="329">
                  <c:v>2329</c:v>
                </c:pt>
                <c:pt idx="330">
                  <c:v>2330</c:v>
                </c:pt>
                <c:pt idx="331">
                  <c:v>2331</c:v>
                </c:pt>
                <c:pt idx="332">
                  <c:v>2332</c:v>
                </c:pt>
                <c:pt idx="333">
                  <c:v>2333</c:v>
                </c:pt>
                <c:pt idx="334">
                  <c:v>2334</c:v>
                </c:pt>
                <c:pt idx="335">
                  <c:v>2335</c:v>
                </c:pt>
                <c:pt idx="336">
                  <c:v>2336</c:v>
                </c:pt>
                <c:pt idx="337">
                  <c:v>2337</c:v>
                </c:pt>
                <c:pt idx="338">
                  <c:v>2338</c:v>
                </c:pt>
                <c:pt idx="339">
                  <c:v>2339</c:v>
                </c:pt>
                <c:pt idx="340">
                  <c:v>2340</c:v>
                </c:pt>
                <c:pt idx="341">
                  <c:v>2341</c:v>
                </c:pt>
                <c:pt idx="342">
                  <c:v>2342</c:v>
                </c:pt>
                <c:pt idx="343">
                  <c:v>2343</c:v>
                </c:pt>
                <c:pt idx="344">
                  <c:v>2344</c:v>
                </c:pt>
                <c:pt idx="345">
                  <c:v>2345</c:v>
                </c:pt>
                <c:pt idx="346">
                  <c:v>2346</c:v>
                </c:pt>
                <c:pt idx="347">
                  <c:v>2347</c:v>
                </c:pt>
                <c:pt idx="348">
                  <c:v>2348</c:v>
                </c:pt>
                <c:pt idx="349">
                  <c:v>2349</c:v>
                </c:pt>
                <c:pt idx="350">
                  <c:v>2350</c:v>
                </c:pt>
                <c:pt idx="351">
                  <c:v>2351</c:v>
                </c:pt>
                <c:pt idx="352">
                  <c:v>2352</c:v>
                </c:pt>
                <c:pt idx="353">
                  <c:v>2353</c:v>
                </c:pt>
                <c:pt idx="354">
                  <c:v>2354</c:v>
                </c:pt>
                <c:pt idx="355">
                  <c:v>2355</c:v>
                </c:pt>
                <c:pt idx="356">
                  <c:v>2356</c:v>
                </c:pt>
                <c:pt idx="357">
                  <c:v>2357</c:v>
                </c:pt>
                <c:pt idx="358">
                  <c:v>2358</c:v>
                </c:pt>
                <c:pt idx="359">
                  <c:v>2359</c:v>
                </c:pt>
                <c:pt idx="360">
                  <c:v>2360</c:v>
                </c:pt>
                <c:pt idx="361">
                  <c:v>2361</c:v>
                </c:pt>
                <c:pt idx="362">
                  <c:v>2362</c:v>
                </c:pt>
                <c:pt idx="363">
                  <c:v>2363</c:v>
                </c:pt>
                <c:pt idx="364">
                  <c:v>2364</c:v>
                </c:pt>
                <c:pt idx="365">
                  <c:v>2365</c:v>
                </c:pt>
                <c:pt idx="366">
                  <c:v>2366</c:v>
                </c:pt>
                <c:pt idx="367">
                  <c:v>2367</c:v>
                </c:pt>
                <c:pt idx="368">
                  <c:v>2368</c:v>
                </c:pt>
                <c:pt idx="369">
                  <c:v>2369</c:v>
                </c:pt>
                <c:pt idx="370">
                  <c:v>2370</c:v>
                </c:pt>
                <c:pt idx="371">
                  <c:v>2371</c:v>
                </c:pt>
                <c:pt idx="372">
                  <c:v>2372</c:v>
                </c:pt>
                <c:pt idx="373">
                  <c:v>2373</c:v>
                </c:pt>
                <c:pt idx="374">
                  <c:v>2374</c:v>
                </c:pt>
                <c:pt idx="375">
                  <c:v>2375</c:v>
                </c:pt>
                <c:pt idx="376">
                  <c:v>2376</c:v>
                </c:pt>
                <c:pt idx="377">
                  <c:v>2377</c:v>
                </c:pt>
                <c:pt idx="378">
                  <c:v>2378</c:v>
                </c:pt>
                <c:pt idx="379">
                  <c:v>2379</c:v>
                </c:pt>
                <c:pt idx="380">
                  <c:v>2380</c:v>
                </c:pt>
                <c:pt idx="381">
                  <c:v>2381</c:v>
                </c:pt>
                <c:pt idx="382">
                  <c:v>2382</c:v>
                </c:pt>
                <c:pt idx="383">
                  <c:v>2383</c:v>
                </c:pt>
                <c:pt idx="384">
                  <c:v>2384</c:v>
                </c:pt>
                <c:pt idx="385">
                  <c:v>2385</c:v>
                </c:pt>
                <c:pt idx="386">
                  <c:v>2386</c:v>
                </c:pt>
                <c:pt idx="387">
                  <c:v>2387</c:v>
                </c:pt>
                <c:pt idx="388">
                  <c:v>2388</c:v>
                </c:pt>
                <c:pt idx="389">
                  <c:v>2389</c:v>
                </c:pt>
                <c:pt idx="390">
                  <c:v>2390</c:v>
                </c:pt>
                <c:pt idx="391">
                  <c:v>2391</c:v>
                </c:pt>
                <c:pt idx="392">
                  <c:v>2392</c:v>
                </c:pt>
                <c:pt idx="393">
                  <c:v>2393</c:v>
                </c:pt>
                <c:pt idx="394">
                  <c:v>2394</c:v>
                </c:pt>
                <c:pt idx="395">
                  <c:v>2395</c:v>
                </c:pt>
                <c:pt idx="396">
                  <c:v>2396</c:v>
                </c:pt>
                <c:pt idx="397">
                  <c:v>2397</c:v>
                </c:pt>
                <c:pt idx="398">
                  <c:v>2398</c:v>
                </c:pt>
                <c:pt idx="399">
                  <c:v>2399</c:v>
                </c:pt>
                <c:pt idx="400">
                  <c:v>2400</c:v>
                </c:pt>
                <c:pt idx="401">
                  <c:v>2401</c:v>
                </c:pt>
                <c:pt idx="402">
                  <c:v>2402</c:v>
                </c:pt>
                <c:pt idx="403">
                  <c:v>2403</c:v>
                </c:pt>
                <c:pt idx="404">
                  <c:v>2404</c:v>
                </c:pt>
                <c:pt idx="405">
                  <c:v>2405</c:v>
                </c:pt>
                <c:pt idx="406">
                  <c:v>2406</c:v>
                </c:pt>
                <c:pt idx="407">
                  <c:v>2407</c:v>
                </c:pt>
                <c:pt idx="408">
                  <c:v>2408</c:v>
                </c:pt>
                <c:pt idx="409">
                  <c:v>2409</c:v>
                </c:pt>
                <c:pt idx="410">
                  <c:v>2410</c:v>
                </c:pt>
                <c:pt idx="411">
                  <c:v>2411</c:v>
                </c:pt>
                <c:pt idx="412">
                  <c:v>2412</c:v>
                </c:pt>
                <c:pt idx="413">
                  <c:v>2413</c:v>
                </c:pt>
                <c:pt idx="414">
                  <c:v>2414</c:v>
                </c:pt>
                <c:pt idx="415">
                  <c:v>2415</c:v>
                </c:pt>
                <c:pt idx="416">
                  <c:v>2416</c:v>
                </c:pt>
                <c:pt idx="417">
                  <c:v>2417</c:v>
                </c:pt>
                <c:pt idx="418">
                  <c:v>2418</c:v>
                </c:pt>
                <c:pt idx="419">
                  <c:v>2419</c:v>
                </c:pt>
                <c:pt idx="420">
                  <c:v>2420</c:v>
                </c:pt>
                <c:pt idx="421">
                  <c:v>2421</c:v>
                </c:pt>
                <c:pt idx="422">
                  <c:v>2422</c:v>
                </c:pt>
                <c:pt idx="423">
                  <c:v>2423</c:v>
                </c:pt>
                <c:pt idx="424">
                  <c:v>2424</c:v>
                </c:pt>
                <c:pt idx="425">
                  <c:v>2425</c:v>
                </c:pt>
                <c:pt idx="426">
                  <c:v>2426</c:v>
                </c:pt>
                <c:pt idx="427">
                  <c:v>2427</c:v>
                </c:pt>
                <c:pt idx="428">
                  <c:v>2428</c:v>
                </c:pt>
                <c:pt idx="429">
                  <c:v>2429</c:v>
                </c:pt>
                <c:pt idx="430">
                  <c:v>2430</c:v>
                </c:pt>
                <c:pt idx="431">
                  <c:v>2431</c:v>
                </c:pt>
                <c:pt idx="432">
                  <c:v>2432</c:v>
                </c:pt>
                <c:pt idx="433">
                  <c:v>2433</c:v>
                </c:pt>
                <c:pt idx="434">
                  <c:v>2434</c:v>
                </c:pt>
                <c:pt idx="435">
                  <c:v>2435</c:v>
                </c:pt>
                <c:pt idx="436">
                  <c:v>2436</c:v>
                </c:pt>
                <c:pt idx="437">
                  <c:v>2437</c:v>
                </c:pt>
                <c:pt idx="438">
                  <c:v>2438</c:v>
                </c:pt>
                <c:pt idx="439">
                  <c:v>2439</c:v>
                </c:pt>
                <c:pt idx="440">
                  <c:v>2440</c:v>
                </c:pt>
                <c:pt idx="441">
                  <c:v>2441</c:v>
                </c:pt>
                <c:pt idx="442">
                  <c:v>2442</c:v>
                </c:pt>
                <c:pt idx="443">
                  <c:v>2443</c:v>
                </c:pt>
                <c:pt idx="444">
                  <c:v>2444</c:v>
                </c:pt>
                <c:pt idx="445">
                  <c:v>2445</c:v>
                </c:pt>
                <c:pt idx="446">
                  <c:v>2446</c:v>
                </c:pt>
                <c:pt idx="447">
                  <c:v>2447</c:v>
                </c:pt>
                <c:pt idx="448">
                  <c:v>2448</c:v>
                </c:pt>
                <c:pt idx="449">
                  <c:v>2449</c:v>
                </c:pt>
                <c:pt idx="450">
                  <c:v>2450</c:v>
                </c:pt>
                <c:pt idx="451">
                  <c:v>2451</c:v>
                </c:pt>
                <c:pt idx="452">
                  <c:v>2452</c:v>
                </c:pt>
                <c:pt idx="453">
                  <c:v>2453</c:v>
                </c:pt>
                <c:pt idx="454">
                  <c:v>2454</c:v>
                </c:pt>
                <c:pt idx="455">
                  <c:v>2455</c:v>
                </c:pt>
                <c:pt idx="456">
                  <c:v>2456</c:v>
                </c:pt>
                <c:pt idx="457">
                  <c:v>2457</c:v>
                </c:pt>
                <c:pt idx="458">
                  <c:v>2458</c:v>
                </c:pt>
                <c:pt idx="459">
                  <c:v>2459</c:v>
                </c:pt>
                <c:pt idx="460">
                  <c:v>2460</c:v>
                </c:pt>
                <c:pt idx="461">
                  <c:v>2461</c:v>
                </c:pt>
                <c:pt idx="462">
                  <c:v>2462</c:v>
                </c:pt>
                <c:pt idx="463">
                  <c:v>2463</c:v>
                </c:pt>
                <c:pt idx="464">
                  <c:v>2464</c:v>
                </c:pt>
                <c:pt idx="465">
                  <c:v>2465</c:v>
                </c:pt>
                <c:pt idx="466">
                  <c:v>2466</c:v>
                </c:pt>
                <c:pt idx="467">
                  <c:v>2467</c:v>
                </c:pt>
                <c:pt idx="468">
                  <c:v>2468</c:v>
                </c:pt>
                <c:pt idx="469">
                  <c:v>2469</c:v>
                </c:pt>
                <c:pt idx="470">
                  <c:v>2470</c:v>
                </c:pt>
                <c:pt idx="471">
                  <c:v>2471</c:v>
                </c:pt>
                <c:pt idx="472">
                  <c:v>2472</c:v>
                </c:pt>
                <c:pt idx="473">
                  <c:v>2473</c:v>
                </c:pt>
                <c:pt idx="474">
                  <c:v>2474</c:v>
                </c:pt>
                <c:pt idx="475">
                  <c:v>2475</c:v>
                </c:pt>
                <c:pt idx="476">
                  <c:v>2476</c:v>
                </c:pt>
                <c:pt idx="477">
                  <c:v>2477</c:v>
                </c:pt>
                <c:pt idx="478">
                  <c:v>2478</c:v>
                </c:pt>
                <c:pt idx="479">
                  <c:v>2479</c:v>
                </c:pt>
                <c:pt idx="480">
                  <c:v>2480</c:v>
                </c:pt>
                <c:pt idx="481">
                  <c:v>2481</c:v>
                </c:pt>
                <c:pt idx="482">
                  <c:v>2482</c:v>
                </c:pt>
                <c:pt idx="483">
                  <c:v>2483</c:v>
                </c:pt>
                <c:pt idx="484">
                  <c:v>2484</c:v>
                </c:pt>
                <c:pt idx="485">
                  <c:v>2485</c:v>
                </c:pt>
                <c:pt idx="486">
                  <c:v>2486</c:v>
                </c:pt>
                <c:pt idx="487">
                  <c:v>2487</c:v>
                </c:pt>
                <c:pt idx="488">
                  <c:v>2488</c:v>
                </c:pt>
                <c:pt idx="489">
                  <c:v>2489</c:v>
                </c:pt>
                <c:pt idx="490">
                  <c:v>2490</c:v>
                </c:pt>
                <c:pt idx="491">
                  <c:v>2491</c:v>
                </c:pt>
                <c:pt idx="492">
                  <c:v>2492</c:v>
                </c:pt>
                <c:pt idx="493">
                  <c:v>2493</c:v>
                </c:pt>
                <c:pt idx="494">
                  <c:v>2494</c:v>
                </c:pt>
                <c:pt idx="495">
                  <c:v>2495</c:v>
                </c:pt>
                <c:pt idx="496">
                  <c:v>2496</c:v>
                </c:pt>
                <c:pt idx="497">
                  <c:v>2497</c:v>
                </c:pt>
                <c:pt idx="498">
                  <c:v>2498</c:v>
                </c:pt>
                <c:pt idx="499">
                  <c:v>2499</c:v>
                </c:pt>
                <c:pt idx="500">
                  <c:v>2500</c:v>
                </c:pt>
                <c:pt idx="501">
                  <c:v>2501</c:v>
                </c:pt>
                <c:pt idx="502">
                  <c:v>2502</c:v>
                </c:pt>
                <c:pt idx="503">
                  <c:v>2503</c:v>
                </c:pt>
                <c:pt idx="504">
                  <c:v>2504</c:v>
                </c:pt>
                <c:pt idx="505">
                  <c:v>2505</c:v>
                </c:pt>
                <c:pt idx="506">
                  <c:v>2506</c:v>
                </c:pt>
                <c:pt idx="507">
                  <c:v>2507</c:v>
                </c:pt>
                <c:pt idx="508">
                  <c:v>2508</c:v>
                </c:pt>
                <c:pt idx="509">
                  <c:v>2509</c:v>
                </c:pt>
                <c:pt idx="510">
                  <c:v>2510</c:v>
                </c:pt>
                <c:pt idx="511">
                  <c:v>2511</c:v>
                </c:pt>
                <c:pt idx="512">
                  <c:v>2512</c:v>
                </c:pt>
                <c:pt idx="513">
                  <c:v>2513</c:v>
                </c:pt>
                <c:pt idx="514">
                  <c:v>2514</c:v>
                </c:pt>
                <c:pt idx="515">
                  <c:v>2515</c:v>
                </c:pt>
                <c:pt idx="516">
                  <c:v>2516</c:v>
                </c:pt>
                <c:pt idx="517">
                  <c:v>2517</c:v>
                </c:pt>
                <c:pt idx="518">
                  <c:v>2518</c:v>
                </c:pt>
                <c:pt idx="519">
                  <c:v>2519</c:v>
                </c:pt>
                <c:pt idx="520">
                  <c:v>2520</c:v>
                </c:pt>
                <c:pt idx="521">
                  <c:v>2521</c:v>
                </c:pt>
                <c:pt idx="522">
                  <c:v>2522</c:v>
                </c:pt>
                <c:pt idx="523">
                  <c:v>2523</c:v>
                </c:pt>
                <c:pt idx="524">
                  <c:v>2524</c:v>
                </c:pt>
                <c:pt idx="525">
                  <c:v>2525</c:v>
                </c:pt>
                <c:pt idx="526">
                  <c:v>2526</c:v>
                </c:pt>
                <c:pt idx="527">
                  <c:v>2527</c:v>
                </c:pt>
                <c:pt idx="528">
                  <c:v>2528</c:v>
                </c:pt>
                <c:pt idx="529">
                  <c:v>2529</c:v>
                </c:pt>
                <c:pt idx="530">
                  <c:v>2530</c:v>
                </c:pt>
                <c:pt idx="531">
                  <c:v>2531</c:v>
                </c:pt>
                <c:pt idx="532">
                  <c:v>2532</c:v>
                </c:pt>
                <c:pt idx="533">
                  <c:v>2533</c:v>
                </c:pt>
                <c:pt idx="534">
                  <c:v>2534</c:v>
                </c:pt>
                <c:pt idx="535">
                  <c:v>2535</c:v>
                </c:pt>
                <c:pt idx="536">
                  <c:v>2536</c:v>
                </c:pt>
                <c:pt idx="537">
                  <c:v>2537</c:v>
                </c:pt>
                <c:pt idx="538">
                  <c:v>2538</c:v>
                </c:pt>
                <c:pt idx="539">
                  <c:v>2539</c:v>
                </c:pt>
                <c:pt idx="540">
                  <c:v>2540</c:v>
                </c:pt>
                <c:pt idx="541">
                  <c:v>2541</c:v>
                </c:pt>
                <c:pt idx="542">
                  <c:v>2542</c:v>
                </c:pt>
                <c:pt idx="543">
                  <c:v>2543</c:v>
                </c:pt>
                <c:pt idx="544">
                  <c:v>2544</c:v>
                </c:pt>
                <c:pt idx="545">
                  <c:v>2545</c:v>
                </c:pt>
                <c:pt idx="546">
                  <c:v>2546</c:v>
                </c:pt>
                <c:pt idx="547">
                  <c:v>2547</c:v>
                </c:pt>
                <c:pt idx="548">
                  <c:v>2548</c:v>
                </c:pt>
                <c:pt idx="549">
                  <c:v>2549</c:v>
                </c:pt>
                <c:pt idx="550">
                  <c:v>2550</c:v>
                </c:pt>
                <c:pt idx="551">
                  <c:v>2551</c:v>
                </c:pt>
                <c:pt idx="552">
                  <c:v>2552</c:v>
                </c:pt>
                <c:pt idx="553">
                  <c:v>2553</c:v>
                </c:pt>
                <c:pt idx="554">
                  <c:v>2554</c:v>
                </c:pt>
                <c:pt idx="555">
                  <c:v>2555</c:v>
                </c:pt>
                <c:pt idx="556">
                  <c:v>2556</c:v>
                </c:pt>
                <c:pt idx="557">
                  <c:v>2557</c:v>
                </c:pt>
                <c:pt idx="558">
                  <c:v>2558</c:v>
                </c:pt>
                <c:pt idx="559">
                  <c:v>2559</c:v>
                </c:pt>
                <c:pt idx="560">
                  <c:v>2560</c:v>
                </c:pt>
                <c:pt idx="561">
                  <c:v>2561</c:v>
                </c:pt>
                <c:pt idx="562">
                  <c:v>2562</c:v>
                </c:pt>
                <c:pt idx="563">
                  <c:v>2563</c:v>
                </c:pt>
                <c:pt idx="564">
                  <c:v>2564</c:v>
                </c:pt>
                <c:pt idx="565">
                  <c:v>2565</c:v>
                </c:pt>
                <c:pt idx="566">
                  <c:v>2566</c:v>
                </c:pt>
                <c:pt idx="567">
                  <c:v>2567</c:v>
                </c:pt>
                <c:pt idx="568">
                  <c:v>2568</c:v>
                </c:pt>
                <c:pt idx="569">
                  <c:v>2569</c:v>
                </c:pt>
                <c:pt idx="570">
                  <c:v>2570</c:v>
                </c:pt>
                <c:pt idx="571">
                  <c:v>2571</c:v>
                </c:pt>
                <c:pt idx="572">
                  <c:v>2572</c:v>
                </c:pt>
                <c:pt idx="573">
                  <c:v>2573</c:v>
                </c:pt>
                <c:pt idx="574">
                  <c:v>2574</c:v>
                </c:pt>
                <c:pt idx="575">
                  <c:v>2575</c:v>
                </c:pt>
                <c:pt idx="576">
                  <c:v>2576</c:v>
                </c:pt>
                <c:pt idx="577">
                  <c:v>2577</c:v>
                </c:pt>
                <c:pt idx="578">
                  <c:v>2578</c:v>
                </c:pt>
                <c:pt idx="579">
                  <c:v>2579</c:v>
                </c:pt>
                <c:pt idx="580">
                  <c:v>2580</c:v>
                </c:pt>
                <c:pt idx="581">
                  <c:v>2581</c:v>
                </c:pt>
                <c:pt idx="582">
                  <c:v>2582</c:v>
                </c:pt>
                <c:pt idx="583">
                  <c:v>2583</c:v>
                </c:pt>
                <c:pt idx="584">
                  <c:v>2584</c:v>
                </c:pt>
                <c:pt idx="585">
                  <c:v>2585</c:v>
                </c:pt>
                <c:pt idx="586">
                  <c:v>2586</c:v>
                </c:pt>
                <c:pt idx="587">
                  <c:v>2587</c:v>
                </c:pt>
                <c:pt idx="588">
                  <c:v>2588</c:v>
                </c:pt>
                <c:pt idx="589">
                  <c:v>2589</c:v>
                </c:pt>
                <c:pt idx="590">
                  <c:v>2590</c:v>
                </c:pt>
                <c:pt idx="591">
                  <c:v>2591</c:v>
                </c:pt>
                <c:pt idx="592">
                  <c:v>2592</c:v>
                </c:pt>
                <c:pt idx="593">
                  <c:v>2593</c:v>
                </c:pt>
                <c:pt idx="594">
                  <c:v>2594</c:v>
                </c:pt>
                <c:pt idx="595">
                  <c:v>2595</c:v>
                </c:pt>
                <c:pt idx="596">
                  <c:v>2596</c:v>
                </c:pt>
                <c:pt idx="597">
                  <c:v>2597</c:v>
                </c:pt>
                <c:pt idx="598">
                  <c:v>2598</c:v>
                </c:pt>
                <c:pt idx="599">
                  <c:v>2599</c:v>
                </c:pt>
                <c:pt idx="600">
                  <c:v>2600</c:v>
                </c:pt>
                <c:pt idx="601">
                  <c:v>2601</c:v>
                </c:pt>
                <c:pt idx="602">
                  <c:v>2602</c:v>
                </c:pt>
                <c:pt idx="603">
                  <c:v>2603</c:v>
                </c:pt>
                <c:pt idx="604">
                  <c:v>2604</c:v>
                </c:pt>
                <c:pt idx="605">
                  <c:v>2605</c:v>
                </c:pt>
                <c:pt idx="606">
                  <c:v>2606</c:v>
                </c:pt>
                <c:pt idx="607">
                  <c:v>2607</c:v>
                </c:pt>
                <c:pt idx="608">
                  <c:v>2608</c:v>
                </c:pt>
                <c:pt idx="609">
                  <c:v>2609</c:v>
                </c:pt>
                <c:pt idx="610">
                  <c:v>2610</c:v>
                </c:pt>
                <c:pt idx="611">
                  <c:v>2611</c:v>
                </c:pt>
                <c:pt idx="612">
                  <c:v>2612</c:v>
                </c:pt>
                <c:pt idx="613">
                  <c:v>2613</c:v>
                </c:pt>
                <c:pt idx="614">
                  <c:v>2614</c:v>
                </c:pt>
                <c:pt idx="615">
                  <c:v>2615</c:v>
                </c:pt>
                <c:pt idx="616">
                  <c:v>2616</c:v>
                </c:pt>
                <c:pt idx="617">
                  <c:v>2617</c:v>
                </c:pt>
                <c:pt idx="618">
                  <c:v>2618</c:v>
                </c:pt>
                <c:pt idx="619">
                  <c:v>2619</c:v>
                </c:pt>
                <c:pt idx="620">
                  <c:v>2620</c:v>
                </c:pt>
                <c:pt idx="621">
                  <c:v>2621</c:v>
                </c:pt>
                <c:pt idx="622">
                  <c:v>2622</c:v>
                </c:pt>
                <c:pt idx="623">
                  <c:v>2623</c:v>
                </c:pt>
                <c:pt idx="624">
                  <c:v>2624</c:v>
                </c:pt>
                <c:pt idx="625">
                  <c:v>2625</c:v>
                </c:pt>
                <c:pt idx="626">
                  <c:v>2626</c:v>
                </c:pt>
                <c:pt idx="627">
                  <c:v>2627</c:v>
                </c:pt>
                <c:pt idx="628">
                  <c:v>2628</c:v>
                </c:pt>
                <c:pt idx="629">
                  <c:v>2629</c:v>
                </c:pt>
                <c:pt idx="630">
                  <c:v>2630</c:v>
                </c:pt>
                <c:pt idx="631">
                  <c:v>2631</c:v>
                </c:pt>
                <c:pt idx="632">
                  <c:v>2632</c:v>
                </c:pt>
                <c:pt idx="633">
                  <c:v>2633</c:v>
                </c:pt>
                <c:pt idx="634">
                  <c:v>2634</c:v>
                </c:pt>
                <c:pt idx="635">
                  <c:v>2635</c:v>
                </c:pt>
                <c:pt idx="636">
                  <c:v>2636</c:v>
                </c:pt>
                <c:pt idx="637">
                  <c:v>2637</c:v>
                </c:pt>
                <c:pt idx="638">
                  <c:v>2638</c:v>
                </c:pt>
                <c:pt idx="639">
                  <c:v>2639</c:v>
                </c:pt>
                <c:pt idx="640">
                  <c:v>2640</c:v>
                </c:pt>
                <c:pt idx="641">
                  <c:v>2641</c:v>
                </c:pt>
                <c:pt idx="642">
                  <c:v>2642</c:v>
                </c:pt>
                <c:pt idx="643">
                  <c:v>2643</c:v>
                </c:pt>
                <c:pt idx="644">
                  <c:v>2644</c:v>
                </c:pt>
                <c:pt idx="645">
                  <c:v>2645</c:v>
                </c:pt>
                <c:pt idx="646">
                  <c:v>2646</c:v>
                </c:pt>
                <c:pt idx="647">
                  <c:v>2647</c:v>
                </c:pt>
                <c:pt idx="648">
                  <c:v>2648</c:v>
                </c:pt>
                <c:pt idx="649">
                  <c:v>2649</c:v>
                </c:pt>
                <c:pt idx="650">
                  <c:v>2650</c:v>
                </c:pt>
                <c:pt idx="651">
                  <c:v>2651</c:v>
                </c:pt>
                <c:pt idx="652">
                  <c:v>2652</c:v>
                </c:pt>
                <c:pt idx="653">
                  <c:v>2653</c:v>
                </c:pt>
                <c:pt idx="654">
                  <c:v>2654</c:v>
                </c:pt>
                <c:pt idx="655">
                  <c:v>2655</c:v>
                </c:pt>
                <c:pt idx="656">
                  <c:v>2656</c:v>
                </c:pt>
                <c:pt idx="657">
                  <c:v>2657</c:v>
                </c:pt>
                <c:pt idx="658">
                  <c:v>2658</c:v>
                </c:pt>
                <c:pt idx="659">
                  <c:v>2659</c:v>
                </c:pt>
                <c:pt idx="660">
                  <c:v>2660</c:v>
                </c:pt>
                <c:pt idx="661">
                  <c:v>2661</c:v>
                </c:pt>
                <c:pt idx="662">
                  <c:v>2662</c:v>
                </c:pt>
                <c:pt idx="663">
                  <c:v>2663</c:v>
                </c:pt>
                <c:pt idx="664">
                  <c:v>2664</c:v>
                </c:pt>
                <c:pt idx="665">
                  <c:v>2665</c:v>
                </c:pt>
                <c:pt idx="666">
                  <c:v>2666</c:v>
                </c:pt>
                <c:pt idx="667">
                  <c:v>2667</c:v>
                </c:pt>
                <c:pt idx="668">
                  <c:v>2668</c:v>
                </c:pt>
                <c:pt idx="669">
                  <c:v>2669</c:v>
                </c:pt>
                <c:pt idx="670">
                  <c:v>2670</c:v>
                </c:pt>
                <c:pt idx="671">
                  <c:v>2671</c:v>
                </c:pt>
                <c:pt idx="672">
                  <c:v>2672</c:v>
                </c:pt>
                <c:pt idx="673">
                  <c:v>2673</c:v>
                </c:pt>
                <c:pt idx="674">
                  <c:v>2674</c:v>
                </c:pt>
                <c:pt idx="675">
                  <c:v>2675</c:v>
                </c:pt>
                <c:pt idx="676">
                  <c:v>2676</c:v>
                </c:pt>
                <c:pt idx="677">
                  <c:v>2677</c:v>
                </c:pt>
                <c:pt idx="678">
                  <c:v>2678</c:v>
                </c:pt>
                <c:pt idx="679">
                  <c:v>2679</c:v>
                </c:pt>
                <c:pt idx="680">
                  <c:v>2680</c:v>
                </c:pt>
                <c:pt idx="681">
                  <c:v>2681</c:v>
                </c:pt>
                <c:pt idx="682">
                  <c:v>2682</c:v>
                </c:pt>
                <c:pt idx="683">
                  <c:v>2683</c:v>
                </c:pt>
                <c:pt idx="684">
                  <c:v>2684</c:v>
                </c:pt>
                <c:pt idx="685">
                  <c:v>2685</c:v>
                </c:pt>
                <c:pt idx="686">
                  <c:v>2686</c:v>
                </c:pt>
                <c:pt idx="687">
                  <c:v>2687</c:v>
                </c:pt>
                <c:pt idx="688">
                  <c:v>2688</c:v>
                </c:pt>
                <c:pt idx="689">
                  <c:v>2689</c:v>
                </c:pt>
                <c:pt idx="690">
                  <c:v>2690</c:v>
                </c:pt>
                <c:pt idx="691">
                  <c:v>2691</c:v>
                </c:pt>
                <c:pt idx="692">
                  <c:v>2692</c:v>
                </c:pt>
                <c:pt idx="693">
                  <c:v>2693</c:v>
                </c:pt>
                <c:pt idx="694">
                  <c:v>2694</c:v>
                </c:pt>
                <c:pt idx="695">
                  <c:v>2695</c:v>
                </c:pt>
                <c:pt idx="696">
                  <c:v>2696</c:v>
                </c:pt>
                <c:pt idx="697">
                  <c:v>2697</c:v>
                </c:pt>
                <c:pt idx="698">
                  <c:v>2698</c:v>
                </c:pt>
                <c:pt idx="699">
                  <c:v>2699</c:v>
                </c:pt>
                <c:pt idx="700">
                  <c:v>2700</c:v>
                </c:pt>
                <c:pt idx="701">
                  <c:v>2701</c:v>
                </c:pt>
                <c:pt idx="702">
                  <c:v>2702</c:v>
                </c:pt>
                <c:pt idx="703">
                  <c:v>2703</c:v>
                </c:pt>
                <c:pt idx="704">
                  <c:v>2704</c:v>
                </c:pt>
                <c:pt idx="705">
                  <c:v>2705</c:v>
                </c:pt>
                <c:pt idx="706">
                  <c:v>2706</c:v>
                </c:pt>
                <c:pt idx="707">
                  <c:v>2707</c:v>
                </c:pt>
                <c:pt idx="708">
                  <c:v>2708</c:v>
                </c:pt>
                <c:pt idx="709">
                  <c:v>2709</c:v>
                </c:pt>
                <c:pt idx="710">
                  <c:v>2710</c:v>
                </c:pt>
                <c:pt idx="711">
                  <c:v>2711</c:v>
                </c:pt>
                <c:pt idx="712">
                  <c:v>2712</c:v>
                </c:pt>
                <c:pt idx="713">
                  <c:v>2713</c:v>
                </c:pt>
                <c:pt idx="714">
                  <c:v>2714</c:v>
                </c:pt>
                <c:pt idx="715">
                  <c:v>2715</c:v>
                </c:pt>
                <c:pt idx="716">
                  <c:v>2716</c:v>
                </c:pt>
                <c:pt idx="717">
                  <c:v>2717</c:v>
                </c:pt>
                <c:pt idx="718">
                  <c:v>2718</c:v>
                </c:pt>
                <c:pt idx="719">
                  <c:v>2719</c:v>
                </c:pt>
                <c:pt idx="720">
                  <c:v>2720</c:v>
                </c:pt>
                <c:pt idx="721">
                  <c:v>2721</c:v>
                </c:pt>
                <c:pt idx="722">
                  <c:v>2722</c:v>
                </c:pt>
                <c:pt idx="723">
                  <c:v>2723</c:v>
                </c:pt>
                <c:pt idx="724">
                  <c:v>2724</c:v>
                </c:pt>
                <c:pt idx="725">
                  <c:v>2725</c:v>
                </c:pt>
                <c:pt idx="726">
                  <c:v>2726</c:v>
                </c:pt>
                <c:pt idx="727">
                  <c:v>2727</c:v>
                </c:pt>
                <c:pt idx="728">
                  <c:v>2728</c:v>
                </c:pt>
                <c:pt idx="729">
                  <c:v>2729</c:v>
                </c:pt>
                <c:pt idx="730">
                  <c:v>2730</c:v>
                </c:pt>
                <c:pt idx="731">
                  <c:v>2731</c:v>
                </c:pt>
                <c:pt idx="732">
                  <c:v>2732</c:v>
                </c:pt>
                <c:pt idx="733">
                  <c:v>2733</c:v>
                </c:pt>
                <c:pt idx="734">
                  <c:v>2734</c:v>
                </c:pt>
                <c:pt idx="735">
                  <c:v>2735</c:v>
                </c:pt>
                <c:pt idx="736">
                  <c:v>2736</c:v>
                </c:pt>
                <c:pt idx="737">
                  <c:v>2737</c:v>
                </c:pt>
                <c:pt idx="738">
                  <c:v>2738</c:v>
                </c:pt>
                <c:pt idx="739">
                  <c:v>2739</c:v>
                </c:pt>
                <c:pt idx="740">
                  <c:v>2740</c:v>
                </c:pt>
                <c:pt idx="741">
                  <c:v>2741</c:v>
                </c:pt>
                <c:pt idx="742">
                  <c:v>2742</c:v>
                </c:pt>
                <c:pt idx="743">
                  <c:v>2743</c:v>
                </c:pt>
                <c:pt idx="744">
                  <c:v>2744</c:v>
                </c:pt>
                <c:pt idx="745">
                  <c:v>2745</c:v>
                </c:pt>
                <c:pt idx="746">
                  <c:v>2746</c:v>
                </c:pt>
                <c:pt idx="747">
                  <c:v>2747</c:v>
                </c:pt>
                <c:pt idx="748">
                  <c:v>2748</c:v>
                </c:pt>
                <c:pt idx="749">
                  <c:v>2749</c:v>
                </c:pt>
                <c:pt idx="750">
                  <c:v>2750</c:v>
                </c:pt>
                <c:pt idx="751">
                  <c:v>2751</c:v>
                </c:pt>
                <c:pt idx="752">
                  <c:v>2752</c:v>
                </c:pt>
                <c:pt idx="753">
                  <c:v>2753</c:v>
                </c:pt>
                <c:pt idx="754">
                  <c:v>2754</c:v>
                </c:pt>
                <c:pt idx="755">
                  <c:v>2755</c:v>
                </c:pt>
                <c:pt idx="756">
                  <c:v>2756</c:v>
                </c:pt>
                <c:pt idx="757">
                  <c:v>2757</c:v>
                </c:pt>
                <c:pt idx="758">
                  <c:v>2758</c:v>
                </c:pt>
                <c:pt idx="759">
                  <c:v>2759</c:v>
                </c:pt>
                <c:pt idx="760">
                  <c:v>2760</c:v>
                </c:pt>
                <c:pt idx="761">
                  <c:v>2761</c:v>
                </c:pt>
                <c:pt idx="762">
                  <c:v>2762</c:v>
                </c:pt>
                <c:pt idx="763">
                  <c:v>2763</c:v>
                </c:pt>
                <c:pt idx="764">
                  <c:v>2764</c:v>
                </c:pt>
                <c:pt idx="765">
                  <c:v>2765</c:v>
                </c:pt>
                <c:pt idx="766">
                  <c:v>2766</c:v>
                </c:pt>
                <c:pt idx="767">
                  <c:v>2767</c:v>
                </c:pt>
                <c:pt idx="768">
                  <c:v>2768</c:v>
                </c:pt>
                <c:pt idx="769">
                  <c:v>2769</c:v>
                </c:pt>
                <c:pt idx="770">
                  <c:v>2770</c:v>
                </c:pt>
                <c:pt idx="771">
                  <c:v>2771</c:v>
                </c:pt>
                <c:pt idx="772">
                  <c:v>2772</c:v>
                </c:pt>
                <c:pt idx="773">
                  <c:v>2773</c:v>
                </c:pt>
                <c:pt idx="774">
                  <c:v>2774</c:v>
                </c:pt>
                <c:pt idx="775">
                  <c:v>2775</c:v>
                </c:pt>
                <c:pt idx="776">
                  <c:v>2776</c:v>
                </c:pt>
                <c:pt idx="777">
                  <c:v>2777</c:v>
                </c:pt>
                <c:pt idx="778">
                  <c:v>2778</c:v>
                </c:pt>
                <c:pt idx="779">
                  <c:v>2779</c:v>
                </c:pt>
                <c:pt idx="780">
                  <c:v>2780</c:v>
                </c:pt>
                <c:pt idx="781">
                  <c:v>2781</c:v>
                </c:pt>
                <c:pt idx="782">
                  <c:v>2782</c:v>
                </c:pt>
                <c:pt idx="783">
                  <c:v>2783</c:v>
                </c:pt>
                <c:pt idx="784">
                  <c:v>2784</c:v>
                </c:pt>
                <c:pt idx="785">
                  <c:v>2785</c:v>
                </c:pt>
                <c:pt idx="786">
                  <c:v>2786</c:v>
                </c:pt>
                <c:pt idx="787">
                  <c:v>2787</c:v>
                </c:pt>
                <c:pt idx="788">
                  <c:v>2788</c:v>
                </c:pt>
                <c:pt idx="789">
                  <c:v>2789</c:v>
                </c:pt>
                <c:pt idx="790">
                  <c:v>2790</c:v>
                </c:pt>
                <c:pt idx="791">
                  <c:v>2791</c:v>
                </c:pt>
                <c:pt idx="792">
                  <c:v>2792</c:v>
                </c:pt>
                <c:pt idx="793">
                  <c:v>2793</c:v>
                </c:pt>
                <c:pt idx="794">
                  <c:v>2794</c:v>
                </c:pt>
                <c:pt idx="795">
                  <c:v>2795</c:v>
                </c:pt>
                <c:pt idx="796">
                  <c:v>2796</c:v>
                </c:pt>
                <c:pt idx="797">
                  <c:v>2797</c:v>
                </c:pt>
                <c:pt idx="798">
                  <c:v>2798</c:v>
                </c:pt>
                <c:pt idx="799">
                  <c:v>2799</c:v>
                </c:pt>
                <c:pt idx="800">
                  <c:v>2800</c:v>
                </c:pt>
                <c:pt idx="801">
                  <c:v>2801</c:v>
                </c:pt>
                <c:pt idx="802">
                  <c:v>2802</c:v>
                </c:pt>
                <c:pt idx="803">
                  <c:v>2803</c:v>
                </c:pt>
                <c:pt idx="804">
                  <c:v>2804</c:v>
                </c:pt>
                <c:pt idx="805">
                  <c:v>2805</c:v>
                </c:pt>
                <c:pt idx="806">
                  <c:v>2806</c:v>
                </c:pt>
                <c:pt idx="807">
                  <c:v>2807</c:v>
                </c:pt>
                <c:pt idx="808">
                  <c:v>2808</c:v>
                </c:pt>
                <c:pt idx="809">
                  <c:v>2809</c:v>
                </c:pt>
                <c:pt idx="810">
                  <c:v>2810</c:v>
                </c:pt>
                <c:pt idx="811">
                  <c:v>2811</c:v>
                </c:pt>
                <c:pt idx="812">
                  <c:v>2812</c:v>
                </c:pt>
                <c:pt idx="813">
                  <c:v>2813</c:v>
                </c:pt>
                <c:pt idx="814">
                  <c:v>2814</c:v>
                </c:pt>
                <c:pt idx="815">
                  <c:v>2815</c:v>
                </c:pt>
                <c:pt idx="816">
                  <c:v>2816</c:v>
                </c:pt>
                <c:pt idx="817">
                  <c:v>2817</c:v>
                </c:pt>
                <c:pt idx="818">
                  <c:v>2818</c:v>
                </c:pt>
                <c:pt idx="819">
                  <c:v>2819</c:v>
                </c:pt>
                <c:pt idx="820">
                  <c:v>2820</c:v>
                </c:pt>
                <c:pt idx="821">
                  <c:v>2821</c:v>
                </c:pt>
                <c:pt idx="822">
                  <c:v>2822</c:v>
                </c:pt>
                <c:pt idx="823">
                  <c:v>2823</c:v>
                </c:pt>
                <c:pt idx="824">
                  <c:v>2824</c:v>
                </c:pt>
                <c:pt idx="825">
                  <c:v>2825</c:v>
                </c:pt>
                <c:pt idx="826">
                  <c:v>2826</c:v>
                </c:pt>
                <c:pt idx="827">
                  <c:v>2827</c:v>
                </c:pt>
                <c:pt idx="828">
                  <c:v>2828</c:v>
                </c:pt>
                <c:pt idx="829">
                  <c:v>2829</c:v>
                </c:pt>
                <c:pt idx="830">
                  <c:v>2830</c:v>
                </c:pt>
                <c:pt idx="831">
                  <c:v>2831</c:v>
                </c:pt>
                <c:pt idx="832">
                  <c:v>2832</c:v>
                </c:pt>
                <c:pt idx="833">
                  <c:v>2833</c:v>
                </c:pt>
                <c:pt idx="834">
                  <c:v>2834</c:v>
                </c:pt>
                <c:pt idx="835">
                  <c:v>2835</c:v>
                </c:pt>
                <c:pt idx="836">
                  <c:v>2836</c:v>
                </c:pt>
                <c:pt idx="837">
                  <c:v>2837</c:v>
                </c:pt>
                <c:pt idx="838">
                  <c:v>2838</c:v>
                </c:pt>
                <c:pt idx="839">
                  <c:v>2839</c:v>
                </c:pt>
                <c:pt idx="840">
                  <c:v>2840</c:v>
                </c:pt>
                <c:pt idx="841">
                  <c:v>2841</c:v>
                </c:pt>
                <c:pt idx="842">
                  <c:v>2842</c:v>
                </c:pt>
                <c:pt idx="843">
                  <c:v>2843</c:v>
                </c:pt>
                <c:pt idx="844">
                  <c:v>2844</c:v>
                </c:pt>
                <c:pt idx="845">
                  <c:v>2845</c:v>
                </c:pt>
                <c:pt idx="846">
                  <c:v>2846</c:v>
                </c:pt>
                <c:pt idx="847">
                  <c:v>2847</c:v>
                </c:pt>
                <c:pt idx="848">
                  <c:v>2848</c:v>
                </c:pt>
                <c:pt idx="849">
                  <c:v>2849</c:v>
                </c:pt>
                <c:pt idx="850">
                  <c:v>2850</c:v>
                </c:pt>
                <c:pt idx="851">
                  <c:v>2851</c:v>
                </c:pt>
                <c:pt idx="852">
                  <c:v>2852</c:v>
                </c:pt>
                <c:pt idx="853">
                  <c:v>2853</c:v>
                </c:pt>
                <c:pt idx="854">
                  <c:v>2854</c:v>
                </c:pt>
                <c:pt idx="855">
                  <c:v>2855</c:v>
                </c:pt>
                <c:pt idx="856">
                  <c:v>2856</c:v>
                </c:pt>
                <c:pt idx="857">
                  <c:v>2857</c:v>
                </c:pt>
                <c:pt idx="858">
                  <c:v>2858</c:v>
                </c:pt>
                <c:pt idx="859">
                  <c:v>2859</c:v>
                </c:pt>
                <c:pt idx="860">
                  <c:v>2860</c:v>
                </c:pt>
                <c:pt idx="861">
                  <c:v>2861</c:v>
                </c:pt>
                <c:pt idx="862">
                  <c:v>2862</c:v>
                </c:pt>
                <c:pt idx="863">
                  <c:v>2863</c:v>
                </c:pt>
                <c:pt idx="864">
                  <c:v>2864</c:v>
                </c:pt>
                <c:pt idx="865">
                  <c:v>2865</c:v>
                </c:pt>
                <c:pt idx="866">
                  <c:v>2866</c:v>
                </c:pt>
                <c:pt idx="867">
                  <c:v>2867</c:v>
                </c:pt>
                <c:pt idx="868">
                  <c:v>2868</c:v>
                </c:pt>
                <c:pt idx="869">
                  <c:v>2869</c:v>
                </c:pt>
                <c:pt idx="870">
                  <c:v>2870</c:v>
                </c:pt>
                <c:pt idx="871">
                  <c:v>2871</c:v>
                </c:pt>
                <c:pt idx="872">
                  <c:v>2872</c:v>
                </c:pt>
                <c:pt idx="873">
                  <c:v>2873</c:v>
                </c:pt>
                <c:pt idx="874">
                  <c:v>2874</c:v>
                </c:pt>
                <c:pt idx="875">
                  <c:v>2875</c:v>
                </c:pt>
                <c:pt idx="876">
                  <c:v>2876</c:v>
                </c:pt>
                <c:pt idx="877">
                  <c:v>2877</c:v>
                </c:pt>
                <c:pt idx="878">
                  <c:v>2878</c:v>
                </c:pt>
                <c:pt idx="879">
                  <c:v>2879</c:v>
                </c:pt>
                <c:pt idx="880">
                  <c:v>2880</c:v>
                </c:pt>
                <c:pt idx="881">
                  <c:v>2881</c:v>
                </c:pt>
                <c:pt idx="882">
                  <c:v>2882</c:v>
                </c:pt>
                <c:pt idx="883">
                  <c:v>2883</c:v>
                </c:pt>
                <c:pt idx="884">
                  <c:v>2884</c:v>
                </c:pt>
                <c:pt idx="885">
                  <c:v>2885</c:v>
                </c:pt>
                <c:pt idx="886">
                  <c:v>2886</c:v>
                </c:pt>
                <c:pt idx="887">
                  <c:v>2887</c:v>
                </c:pt>
                <c:pt idx="888">
                  <c:v>2888</c:v>
                </c:pt>
                <c:pt idx="889">
                  <c:v>2889</c:v>
                </c:pt>
                <c:pt idx="890">
                  <c:v>2890</c:v>
                </c:pt>
                <c:pt idx="891">
                  <c:v>2891</c:v>
                </c:pt>
                <c:pt idx="892">
                  <c:v>2892</c:v>
                </c:pt>
                <c:pt idx="893">
                  <c:v>2893</c:v>
                </c:pt>
                <c:pt idx="894">
                  <c:v>2894</c:v>
                </c:pt>
                <c:pt idx="895">
                  <c:v>2895</c:v>
                </c:pt>
                <c:pt idx="896">
                  <c:v>2896</c:v>
                </c:pt>
                <c:pt idx="897">
                  <c:v>2897</c:v>
                </c:pt>
                <c:pt idx="898">
                  <c:v>2898</c:v>
                </c:pt>
                <c:pt idx="899">
                  <c:v>2899</c:v>
                </c:pt>
                <c:pt idx="900">
                  <c:v>2900</c:v>
                </c:pt>
                <c:pt idx="901">
                  <c:v>2901</c:v>
                </c:pt>
                <c:pt idx="902">
                  <c:v>2902</c:v>
                </c:pt>
                <c:pt idx="903">
                  <c:v>2903</c:v>
                </c:pt>
                <c:pt idx="904">
                  <c:v>2904</c:v>
                </c:pt>
                <c:pt idx="905">
                  <c:v>2905</c:v>
                </c:pt>
                <c:pt idx="906">
                  <c:v>2906</c:v>
                </c:pt>
                <c:pt idx="907">
                  <c:v>2907</c:v>
                </c:pt>
                <c:pt idx="908">
                  <c:v>2908</c:v>
                </c:pt>
                <c:pt idx="909">
                  <c:v>2909</c:v>
                </c:pt>
                <c:pt idx="910">
                  <c:v>2910</c:v>
                </c:pt>
                <c:pt idx="911">
                  <c:v>2911</c:v>
                </c:pt>
                <c:pt idx="912">
                  <c:v>2912</c:v>
                </c:pt>
                <c:pt idx="913">
                  <c:v>2913</c:v>
                </c:pt>
                <c:pt idx="914">
                  <c:v>2914</c:v>
                </c:pt>
                <c:pt idx="915">
                  <c:v>2915</c:v>
                </c:pt>
                <c:pt idx="916">
                  <c:v>2916</c:v>
                </c:pt>
                <c:pt idx="917">
                  <c:v>2917</c:v>
                </c:pt>
                <c:pt idx="918">
                  <c:v>2918</c:v>
                </c:pt>
                <c:pt idx="919">
                  <c:v>2919</c:v>
                </c:pt>
                <c:pt idx="920">
                  <c:v>2920</c:v>
                </c:pt>
                <c:pt idx="921">
                  <c:v>2921</c:v>
                </c:pt>
                <c:pt idx="922">
                  <c:v>2922</c:v>
                </c:pt>
                <c:pt idx="923">
                  <c:v>2923</c:v>
                </c:pt>
                <c:pt idx="924">
                  <c:v>2924</c:v>
                </c:pt>
                <c:pt idx="925">
                  <c:v>2925</c:v>
                </c:pt>
                <c:pt idx="926">
                  <c:v>2926</c:v>
                </c:pt>
                <c:pt idx="927">
                  <c:v>2927</c:v>
                </c:pt>
                <c:pt idx="928">
                  <c:v>2928</c:v>
                </c:pt>
                <c:pt idx="929">
                  <c:v>2929</c:v>
                </c:pt>
                <c:pt idx="930">
                  <c:v>2930</c:v>
                </c:pt>
                <c:pt idx="931">
                  <c:v>2931</c:v>
                </c:pt>
                <c:pt idx="932">
                  <c:v>2932</c:v>
                </c:pt>
                <c:pt idx="933">
                  <c:v>2933</c:v>
                </c:pt>
                <c:pt idx="934">
                  <c:v>2934</c:v>
                </c:pt>
                <c:pt idx="935">
                  <c:v>2935</c:v>
                </c:pt>
                <c:pt idx="936">
                  <c:v>2936</c:v>
                </c:pt>
                <c:pt idx="937">
                  <c:v>2937</c:v>
                </c:pt>
                <c:pt idx="938">
                  <c:v>2938</c:v>
                </c:pt>
                <c:pt idx="939">
                  <c:v>2939</c:v>
                </c:pt>
                <c:pt idx="940">
                  <c:v>2940</c:v>
                </c:pt>
                <c:pt idx="941">
                  <c:v>2941</c:v>
                </c:pt>
                <c:pt idx="942">
                  <c:v>2942</c:v>
                </c:pt>
                <c:pt idx="943">
                  <c:v>2943</c:v>
                </c:pt>
                <c:pt idx="944">
                  <c:v>2944</c:v>
                </c:pt>
                <c:pt idx="945">
                  <c:v>2945</c:v>
                </c:pt>
                <c:pt idx="946">
                  <c:v>2946</c:v>
                </c:pt>
                <c:pt idx="947">
                  <c:v>2947</c:v>
                </c:pt>
                <c:pt idx="948">
                  <c:v>2948</c:v>
                </c:pt>
                <c:pt idx="949">
                  <c:v>2949</c:v>
                </c:pt>
                <c:pt idx="950">
                  <c:v>2950</c:v>
                </c:pt>
                <c:pt idx="951">
                  <c:v>2951</c:v>
                </c:pt>
                <c:pt idx="952">
                  <c:v>2952</c:v>
                </c:pt>
                <c:pt idx="953">
                  <c:v>2953</c:v>
                </c:pt>
                <c:pt idx="954">
                  <c:v>2954</c:v>
                </c:pt>
                <c:pt idx="955">
                  <c:v>2955</c:v>
                </c:pt>
                <c:pt idx="956">
                  <c:v>2956</c:v>
                </c:pt>
                <c:pt idx="957">
                  <c:v>2957</c:v>
                </c:pt>
                <c:pt idx="958">
                  <c:v>2958</c:v>
                </c:pt>
                <c:pt idx="959">
                  <c:v>2959</c:v>
                </c:pt>
                <c:pt idx="960">
                  <c:v>2960</c:v>
                </c:pt>
                <c:pt idx="961">
                  <c:v>2961</c:v>
                </c:pt>
                <c:pt idx="962">
                  <c:v>2962</c:v>
                </c:pt>
                <c:pt idx="963">
                  <c:v>2963</c:v>
                </c:pt>
                <c:pt idx="964">
                  <c:v>2964</c:v>
                </c:pt>
                <c:pt idx="965">
                  <c:v>2965</c:v>
                </c:pt>
                <c:pt idx="966">
                  <c:v>2966</c:v>
                </c:pt>
                <c:pt idx="967">
                  <c:v>2967</c:v>
                </c:pt>
                <c:pt idx="968">
                  <c:v>2968</c:v>
                </c:pt>
                <c:pt idx="969">
                  <c:v>2969</c:v>
                </c:pt>
                <c:pt idx="970">
                  <c:v>2970</c:v>
                </c:pt>
                <c:pt idx="971">
                  <c:v>2971</c:v>
                </c:pt>
                <c:pt idx="972">
                  <c:v>2972</c:v>
                </c:pt>
                <c:pt idx="973">
                  <c:v>2973</c:v>
                </c:pt>
                <c:pt idx="974">
                  <c:v>2974</c:v>
                </c:pt>
                <c:pt idx="975">
                  <c:v>2975</c:v>
                </c:pt>
                <c:pt idx="976">
                  <c:v>2976</c:v>
                </c:pt>
                <c:pt idx="977">
                  <c:v>2977</c:v>
                </c:pt>
                <c:pt idx="978">
                  <c:v>2978</c:v>
                </c:pt>
                <c:pt idx="979">
                  <c:v>2979</c:v>
                </c:pt>
                <c:pt idx="980">
                  <c:v>2980</c:v>
                </c:pt>
                <c:pt idx="981">
                  <c:v>2981</c:v>
                </c:pt>
                <c:pt idx="982">
                  <c:v>2982</c:v>
                </c:pt>
                <c:pt idx="983">
                  <c:v>2983</c:v>
                </c:pt>
                <c:pt idx="984">
                  <c:v>2984</c:v>
                </c:pt>
                <c:pt idx="985">
                  <c:v>2985</c:v>
                </c:pt>
                <c:pt idx="986">
                  <c:v>2986</c:v>
                </c:pt>
                <c:pt idx="987">
                  <c:v>2987</c:v>
                </c:pt>
                <c:pt idx="988">
                  <c:v>2988</c:v>
                </c:pt>
                <c:pt idx="989">
                  <c:v>2989</c:v>
                </c:pt>
                <c:pt idx="990">
                  <c:v>2990</c:v>
                </c:pt>
                <c:pt idx="991">
                  <c:v>2991</c:v>
                </c:pt>
                <c:pt idx="992">
                  <c:v>2992</c:v>
                </c:pt>
                <c:pt idx="993">
                  <c:v>2993</c:v>
                </c:pt>
                <c:pt idx="994">
                  <c:v>2994</c:v>
                </c:pt>
                <c:pt idx="995">
                  <c:v>2995</c:v>
                </c:pt>
                <c:pt idx="996">
                  <c:v>2996</c:v>
                </c:pt>
                <c:pt idx="997">
                  <c:v>2997</c:v>
                </c:pt>
                <c:pt idx="998">
                  <c:v>2998</c:v>
                </c:pt>
                <c:pt idx="999">
                  <c:v>2999</c:v>
                </c:pt>
                <c:pt idx="1000">
                  <c:v>3000</c:v>
                </c:pt>
                <c:pt idx="1001">
                  <c:v>3001</c:v>
                </c:pt>
                <c:pt idx="1002">
                  <c:v>3002</c:v>
                </c:pt>
                <c:pt idx="1003">
                  <c:v>3003</c:v>
                </c:pt>
                <c:pt idx="1004">
                  <c:v>3004</c:v>
                </c:pt>
                <c:pt idx="1005">
                  <c:v>3005</c:v>
                </c:pt>
                <c:pt idx="1006">
                  <c:v>3006</c:v>
                </c:pt>
                <c:pt idx="1007">
                  <c:v>3007</c:v>
                </c:pt>
                <c:pt idx="1008">
                  <c:v>3008</c:v>
                </c:pt>
                <c:pt idx="1009">
                  <c:v>3009</c:v>
                </c:pt>
                <c:pt idx="1010">
                  <c:v>3010</c:v>
                </c:pt>
                <c:pt idx="1011">
                  <c:v>3011</c:v>
                </c:pt>
                <c:pt idx="1012">
                  <c:v>3012</c:v>
                </c:pt>
                <c:pt idx="1013">
                  <c:v>3013</c:v>
                </c:pt>
                <c:pt idx="1014">
                  <c:v>3014</c:v>
                </c:pt>
                <c:pt idx="1015">
                  <c:v>3015</c:v>
                </c:pt>
                <c:pt idx="1016">
                  <c:v>3016</c:v>
                </c:pt>
                <c:pt idx="1017">
                  <c:v>3017</c:v>
                </c:pt>
                <c:pt idx="1018">
                  <c:v>3018</c:v>
                </c:pt>
                <c:pt idx="1019">
                  <c:v>3019</c:v>
                </c:pt>
                <c:pt idx="1020">
                  <c:v>3020</c:v>
                </c:pt>
                <c:pt idx="1021">
                  <c:v>3021</c:v>
                </c:pt>
                <c:pt idx="1022">
                  <c:v>3022</c:v>
                </c:pt>
                <c:pt idx="1023">
                  <c:v>3023</c:v>
                </c:pt>
                <c:pt idx="1024">
                  <c:v>3024</c:v>
                </c:pt>
                <c:pt idx="1025">
                  <c:v>3025</c:v>
                </c:pt>
                <c:pt idx="1026">
                  <c:v>3026</c:v>
                </c:pt>
                <c:pt idx="1027">
                  <c:v>3027</c:v>
                </c:pt>
                <c:pt idx="1028">
                  <c:v>3028</c:v>
                </c:pt>
                <c:pt idx="1029">
                  <c:v>3029</c:v>
                </c:pt>
                <c:pt idx="1030">
                  <c:v>3030</c:v>
                </c:pt>
                <c:pt idx="1031">
                  <c:v>3031</c:v>
                </c:pt>
                <c:pt idx="1032">
                  <c:v>3032</c:v>
                </c:pt>
                <c:pt idx="1033">
                  <c:v>3033</c:v>
                </c:pt>
                <c:pt idx="1034">
                  <c:v>3034</c:v>
                </c:pt>
                <c:pt idx="1035">
                  <c:v>3035</c:v>
                </c:pt>
                <c:pt idx="1036">
                  <c:v>3036</c:v>
                </c:pt>
                <c:pt idx="1037">
                  <c:v>3037</c:v>
                </c:pt>
                <c:pt idx="1038">
                  <c:v>3038</c:v>
                </c:pt>
                <c:pt idx="1039">
                  <c:v>3039</c:v>
                </c:pt>
                <c:pt idx="1040">
                  <c:v>3040</c:v>
                </c:pt>
                <c:pt idx="1041">
                  <c:v>3041</c:v>
                </c:pt>
                <c:pt idx="1042">
                  <c:v>3042</c:v>
                </c:pt>
                <c:pt idx="1043">
                  <c:v>3043</c:v>
                </c:pt>
                <c:pt idx="1044">
                  <c:v>3044</c:v>
                </c:pt>
                <c:pt idx="1045">
                  <c:v>3045</c:v>
                </c:pt>
                <c:pt idx="1046">
                  <c:v>3046</c:v>
                </c:pt>
                <c:pt idx="1047">
                  <c:v>3047</c:v>
                </c:pt>
                <c:pt idx="1048">
                  <c:v>3048</c:v>
                </c:pt>
                <c:pt idx="1049">
                  <c:v>3049</c:v>
                </c:pt>
                <c:pt idx="1050">
                  <c:v>3050</c:v>
                </c:pt>
                <c:pt idx="1051">
                  <c:v>3051</c:v>
                </c:pt>
                <c:pt idx="1052">
                  <c:v>3052</c:v>
                </c:pt>
                <c:pt idx="1053">
                  <c:v>3053</c:v>
                </c:pt>
                <c:pt idx="1054">
                  <c:v>3054</c:v>
                </c:pt>
                <c:pt idx="1055">
                  <c:v>3055</c:v>
                </c:pt>
                <c:pt idx="1056">
                  <c:v>3056</c:v>
                </c:pt>
                <c:pt idx="1057">
                  <c:v>3057</c:v>
                </c:pt>
                <c:pt idx="1058">
                  <c:v>3058</c:v>
                </c:pt>
                <c:pt idx="1059">
                  <c:v>3059</c:v>
                </c:pt>
                <c:pt idx="1060">
                  <c:v>3060</c:v>
                </c:pt>
                <c:pt idx="1061">
                  <c:v>3061</c:v>
                </c:pt>
                <c:pt idx="1062">
                  <c:v>3062</c:v>
                </c:pt>
                <c:pt idx="1063">
                  <c:v>3063</c:v>
                </c:pt>
                <c:pt idx="1064">
                  <c:v>3064</c:v>
                </c:pt>
                <c:pt idx="1065">
                  <c:v>3065</c:v>
                </c:pt>
                <c:pt idx="1066">
                  <c:v>3066</c:v>
                </c:pt>
                <c:pt idx="1067">
                  <c:v>3067</c:v>
                </c:pt>
                <c:pt idx="1068">
                  <c:v>3068</c:v>
                </c:pt>
                <c:pt idx="1069">
                  <c:v>3069</c:v>
                </c:pt>
                <c:pt idx="1070">
                  <c:v>3070</c:v>
                </c:pt>
                <c:pt idx="1071">
                  <c:v>3071</c:v>
                </c:pt>
                <c:pt idx="1072">
                  <c:v>3072</c:v>
                </c:pt>
                <c:pt idx="1073">
                  <c:v>3073</c:v>
                </c:pt>
                <c:pt idx="1074">
                  <c:v>3074</c:v>
                </c:pt>
                <c:pt idx="1075">
                  <c:v>3075</c:v>
                </c:pt>
                <c:pt idx="1076">
                  <c:v>3076</c:v>
                </c:pt>
                <c:pt idx="1077">
                  <c:v>3077</c:v>
                </c:pt>
                <c:pt idx="1078">
                  <c:v>3078</c:v>
                </c:pt>
                <c:pt idx="1079">
                  <c:v>3079</c:v>
                </c:pt>
                <c:pt idx="1080">
                  <c:v>3080</c:v>
                </c:pt>
                <c:pt idx="1081">
                  <c:v>3081</c:v>
                </c:pt>
                <c:pt idx="1082">
                  <c:v>3082</c:v>
                </c:pt>
                <c:pt idx="1083">
                  <c:v>3083</c:v>
                </c:pt>
                <c:pt idx="1084">
                  <c:v>3084</c:v>
                </c:pt>
                <c:pt idx="1085">
                  <c:v>3085</c:v>
                </c:pt>
                <c:pt idx="1086">
                  <c:v>3086</c:v>
                </c:pt>
                <c:pt idx="1087">
                  <c:v>3087</c:v>
                </c:pt>
                <c:pt idx="1088">
                  <c:v>3088</c:v>
                </c:pt>
                <c:pt idx="1089">
                  <c:v>3089</c:v>
                </c:pt>
                <c:pt idx="1090">
                  <c:v>3090</c:v>
                </c:pt>
                <c:pt idx="1091">
                  <c:v>3091</c:v>
                </c:pt>
                <c:pt idx="1092">
                  <c:v>3092</c:v>
                </c:pt>
                <c:pt idx="1093">
                  <c:v>3093</c:v>
                </c:pt>
                <c:pt idx="1094">
                  <c:v>3094</c:v>
                </c:pt>
                <c:pt idx="1095">
                  <c:v>3095</c:v>
                </c:pt>
                <c:pt idx="1096">
                  <c:v>3096</c:v>
                </c:pt>
                <c:pt idx="1097">
                  <c:v>3097</c:v>
                </c:pt>
                <c:pt idx="1098">
                  <c:v>3098</c:v>
                </c:pt>
                <c:pt idx="1099">
                  <c:v>3099</c:v>
                </c:pt>
                <c:pt idx="1100">
                  <c:v>3100</c:v>
                </c:pt>
                <c:pt idx="1101">
                  <c:v>3101</c:v>
                </c:pt>
                <c:pt idx="1102">
                  <c:v>3102</c:v>
                </c:pt>
                <c:pt idx="1103">
                  <c:v>3103</c:v>
                </c:pt>
                <c:pt idx="1104">
                  <c:v>3104</c:v>
                </c:pt>
                <c:pt idx="1105">
                  <c:v>3105</c:v>
                </c:pt>
                <c:pt idx="1106">
                  <c:v>3106</c:v>
                </c:pt>
                <c:pt idx="1107">
                  <c:v>3107</c:v>
                </c:pt>
                <c:pt idx="1108">
                  <c:v>3108</c:v>
                </c:pt>
                <c:pt idx="1109">
                  <c:v>3109</c:v>
                </c:pt>
                <c:pt idx="1110">
                  <c:v>3110</c:v>
                </c:pt>
                <c:pt idx="1111">
                  <c:v>3111</c:v>
                </c:pt>
                <c:pt idx="1112">
                  <c:v>3112</c:v>
                </c:pt>
                <c:pt idx="1113">
                  <c:v>3113</c:v>
                </c:pt>
                <c:pt idx="1114">
                  <c:v>3114</c:v>
                </c:pt>
                <c:pt idx="1115">
                  <c:v>3115</c:v>
                </c:pt>
                <c:pt idx="1116">
                  <c:v>3116</c:v>
                </c:pt>
                <c:pt idx="1117">
                  <c:v>3117</c:v>
                </c:pt>
                <c:pt idx="1118">
                  <c:v>3118</c:v>
                </c:pt>
                <c:pt idx="1119">
                  <c:v>3119</c:v>
                </c:pt>
                <c:pt idx="1120">
                  <c:v>3120</c:v>
                </c:pt>
                <c:pt idx="1121">
                  <c:v>3121</c:v>
                </c:pt>
                <c:pt idx="1122">
                  <c:v>3122</c:v>
                </c:pt>
                <c:pt idx="1123">
                  <c:v>3123</c:v>
                </c:pt>
                <c:pt idx="1124">
                  <c:v>3124</c:v>
                </c:pt>
                <c:pt idx="1125">
                  <c:v>3125</c:v>
                </c:pt>
                <c:pt idx="1126">
                  <c:v>3126</c:v>
                </c:pt>
                <c:pt idx="1127">
                  <c:v>3127</c:v>
                </c:pt>
                <c:pt idx="1128">
                  <c:v>3128</c:v>
                </c:pt>
                <c:pt idx="1129">
                  <c:v>3129</c:v>
                </c:pt>
                <c:pt idx="1130">
                  <c:v>3130</c:v>
                </c:pt>
                <c:pt idx="1131">
                  <c:v>3131</c:v>
                </c:pt>
                <c:pt idx="1132">
                  <c:v>3132</c:v>
                </c:pt>
                <c:pt idx="1133">
                  <c:v>3133</c:v>
                </c:pt>
                <c:pt idx="1134">
                  <c:v>3134</c:v>
                </c:pt>
                <c:pt idx="1135">
                  <c:v>3135</c:v>
                </c:pt>
                <c:pt idx="1136">
                  <c:v>3136</c:v>
                </c:pt>
                <c:pt idx="1137">
                  <c:v>3137</c:v>
                </c:pt>
                <c:pt idx="1138">
                  <c:v>3138</c:v>
                </c:pt>
                <c:pt idx="1139">
                  <c:v>3139</c:v>
                </c:pt>
                <c:pt idx="1140">
                  <c:v>3140</c:v>
                </c:pt>
                <c:pt idx="1141">
                  <c:v>3141</c:v>
                </c:pt>
                <c:pt idx="1142">
                  <c:v>3142</c:v>
                </c:pt>
                <c:pt idx="1143">
                  <c:v>3143</c:v>
                </c:pt>
                <c:pt idx="1144">
                  <c:v>3144</c:v>
                </c:pt>
                <c:pt idx="1145">
                  <c:v>3145</c:v>
                </c:pt>
                <c:pt idx="1146">
                  <c:v>3146</c:v>
                </c:pt>
                <c:pt idx="1147">
                  <c:v>3147</c:v>
                </c:pt>
                <c:pt idx="1148">
                  <c:v>3148</c:v>
                </c:pt>
                <c:pt idx="1149">
                  <c:v>3149</c:v>
                </c:pt>
                <c:pt idx="1150">
                  <c:v>3150</c:v>
                </c:pt>
                <c:pt idx="1151">
                  <c:v>3151</c:v>
                </c:pt>
                <c:pt idx="1152">
                  <c:v>3152</c:v>
                </c:pt>
                <c:pt idx="1153">
                  <c:v>3153</c:v>
                </c:pt>
                <c:pt idx="1154">
                  <c:v>3154</c:v>
                </c:pt>
                <c:pt idx="1155">
                  <c:v>3155</c:v>
                </c:pt>
                <c:pt idx="1156">
                  <c:v>3156</c:v>
                </c:pt>
                <c:pt idx="1157">
                  <c:v>3157</c:v>
                </c:pt>
                <c:pt idx="1158">
                  <c:v>3158</c:v>
                </c:pt>
                <c:pt idx="1159">
                  <c:v>3159</c:v>
                </c:pt>
                <c:pt idx="1160">
                  <c:v>3160</c:v>
                </c:pt>
                <c:pt idx="1161">
                  <c:v>3161</c:v>
                </c:pt>
                <c:pt idx="1162">
                  <c:v>3162</c:v>
                </c:pt>
                <c:pt idx="1163">
                  <c:v>3163</c:v>
                </c:pt>
                <c:pt idx="1164">
                  <c:v>3164</c:v>
                </c:pt>
                <c:pt idx="1165">
                  <c:v>3165</c:v>
                </c:pt>
                <c:pt idx="1166">
                  <c:v>3166</c:v>
                </c:pt>
                <c:pt idx="1167">
                  <c:v>3167</c:v>
                </c:pt>
                <c:pt idx="1168">
                  <c:v>3168</c:v>
                </c:pt>
                <c:pt idx="1169">
                  <c:v>3169</c:v>
                </c:pt>
                <c:pt idx="1170">
                  <c:v>3170</c:v>
                </c:pt>
                <c:pt idx="1171">
                  <c:v>3171</c:v>
                </c:pt>
                <c:pt idx="1172">
                  <c:v>3172</c:v>
                </c:pt>
                <c:pt idx="1173">
                  <c:v>3173</c:v>
                </c:pt>
                <c:pt idx="1174">
                  <c:v>3174</c:v>
                </c:pt>
                <c:pt idx="1175">
                  <c:v>3175</c:v>
                </c:pt>
                <c:pt idx="1176">
                  <c:v>3176</c:v>
                </c:pt>
                <c:pt idx="1177">
                  <c:v>3177</c:v>
                </c:pt>
                <c:pt idx="1178">
                  <c:v>3178</c:v>
                </c:pt>
                <c:pt idx="1179">
                  <c:v>3179</c:v>
                </c:pt>
                <c:pt idx="1180">
                  <c:v>3180</c:v>
                </c:pt>
                <c:pt idx="1181">
                  <c:v>3181</c:v>
                </c:pt>
                <c:pt idx="1182">
                  <c:v>3182</c:v>
                </c:pt>
                <c:pt idx="1183">
                  <c:v>3183</c:v>
                </c:pt>
                <c:pt idx="1184">
                  <c:v>3184</c:v>
                </c:pt>
                <c:pt idx="1185">
                  <c:v>3185</c:v>
                </c:pt>
                <c:pt idx="1186">
                  <c:v>3186</c:v>
                </c:pt>
                <c:pt idx="1187">
                  <c:v>3187</c:v>
                </c:pt>
                <c:pt idx="1188">
                  <c:v>3188</c:v>
                </c:pt>
                <c:pt idx="1189">
                  <c:v>3189</c:v>
                </c:pt>
                <c:pt idx="1190">
                  <c:v>3190</c:v>
                </c:pt>
                <c:pt idx="1191">
                  <c:v>3191</c:v>
                </c:pt>
                <c:pt idx="1192">
                  <c:v>3192</c:v>
                </c:pt>
                <c:pt idx="1193">
                  <c:v>3193</c:v>
                </c:pt>
                <c:pt idx="1194">
                  <c:v>3194</c:v>
                </c:pt>
                <c:pt idx="1195">
                  <c:v>3195</c:v>
                </c:pt>
                <c:pt idx="1196">
                  <c:v>3196</c:v>
                </c:pt>
                <c:pt idx="1197">
                  <c:v>3197</c:v>
                </c:pt>
                <c:pt idx="1198">
                  <c:v>3198</c:v>
                </c:pt>
                <c:pt idx="1199">
                  <c:v>3199</c:v>
                </c:pt>
                <c:pt idx="1200">
                  <c:v>3200</c:v>
                </c:pt>
                <c:pt idx="1201">
                  <c:v>3201</c:v>
                </c:pt>
                <c:pt idx="1202">
                  <c:v>3202</c:v>
                </c:pt>
                <c:pt idx="1203">
                  <c:v>3203</c:v>
                </c:pt>
                <c:pt idx="1204">
                  <c:v>3204</c:v>
                </c:pt>
                <c:pt idx="1205">
                  <c:v>3205</c:v>
                </c:pt>
                <c:pt idx="1206">
                  <c:v>3206</c:v>
                </c:pt>
                <c:pt idx="1207">
                  <c:v>3207</c:v>
                </c:pt>
                <c:pt idx="1208">
                  <c:v>3208</c:v>
                </c:pt>
                <c:pt idx="1209">
                  <c:v>3209</c:v>
                </c:pt>
                <c:pt idx="1210">
                  <c:v>3210</c:v>
                </c:pt>
                <c:pt idx="1211">
                  <c:v>3211</c:v>
                </c:pt>
                <c:pt idx="1212">
                  <c:v>3212</c:v>
                </c:pt>
                <c:pt idx="1213">
                  <c:v>3213</c:v>
                </c:pt>
                <c:pt idx="1214">
                  <c:v>3214</c:v>
                </c:pt>
                <c:pt idx="1215">
                  <c:v>3215</c:v>
                </c:pt>
                <c:pt idx="1216">
                  <c:v>3216</c:v>
                </c:pt>
                <c:pt idx="1217">
                  <c:v>3217</c:v>
                </c:pt>
                <c:pt idx="1218">
                  <c:v>3218</c:v>
                </c:pt>
                <c:pt idx="1219">
                  <c:v>3219</c:v>
                </c:pt>
                <c:pt idx="1220">
                  <c:v>3220</c:v>
                </c:pt>
                <c:pt idx="1221">
                  <c:v>3221</c:v>
                </c:pt>
                <c:pt idx="1222">
                  <c:v>3222</c:v>
                </c:pt>
                <c:pt idx="1223">
                  <c:v>3223</c:v>
                </c:pt>
                <c:pt idx="1224">
                  <c:v>3224</c:v>
                </c:pt>
                <c:pt idx="1225">
                  <c:v>3225</c:v>
                </c:pt>
                <c:pt idx="1226">
                  <c:v>3226</c:v>
                </c:pt>
                <c:pt idx="1227">
                  <c:v>3227</c:v>
                </c:pt>
                <c:pt idx="1228">
                  <c:v>3228</c:v>
                </c:pt>
                <c:pt idx="1229">
                  <c:v>3229</c:v>
                </c:pt>
                <c:pt idx="1230">
                  <c:v>3230</c:v>
                </c:pt>
                <c:pt idx="1231">
                  <c:v>3231</c:v>
                </c:pt>
                <c:pt idx="1232">
                  <c:v>3232</c:v>
                </c:pt>
                <c:pt idx="1233">
                  <c:v>3233</c:v>
                </c:pt>
                <c:pt idx="1234">
                  <c:v>3234</c:v>
                </c:pt>
                <c:pt idx="1235">
                  <c:v>3235</c:v>
                </c:pt>
                <c:pt idx="1236">
                  <c:v>3236</c:v>
                </c:pt>
                <c:pt idx="1237">
                  <c:v>3237</c:v>
                </c:pt>
                <c:pt idx="1238">
                  <c:v>3238</c:v>
                </c:pt>
                <c:pt idx="1239">
                  <c:v>3239</c:v>
                </c:pt>
                <c:pt idx="1240">
                  <c:v>3240</c:v>
                </c:pt>
                <c:pt idx="1241">
                  <c:v>3241</c:v>
                </c:pt>
                <c:pt idx="1242">
                  <c:v>3242</c:v>
                </c:pt>
                <c:pt idx="1243">
                  <c:v>3243</c:v>
                </c:pt>
                <c:pt idx="1244">
                  <c:v>3244</c:v>
                </c:pt>
                <c:pt idx="1245">
                  <c:v>3245</c:v>
                </c:pt>
                <c:pt idx="1246">
                  <c:v>3246</c:v>
                </c:pt>
                <c:pt idx="1247">
                  <c:v>3247</c:v>
                </c:pt>
                <c:pt idx="1248">
                  <c:v>3248</c:v>
                </c:pt>
                <c:pt idx="1249">
                  <c:v>3249</c:v>
                </c:pt>
                <c:pt idx="1250">
                  <c:v>3250</c:v>
                </c:pt>
                <c:pt idx="1251">
                  <c:v>3251</c:v>
                </c:pt>
                <c:pt idx="1252">
                  <c:v>3252</c:v>
                </c:pt>
                <c:pt idx="1253">
                  <c:v>3253</c:v>
                </c:pt>
                <c:pt idx="1254">
                  <c:v>3254</c:v>
                </c:pt>
                <c:pt idx="1255">
                  <c:v>3255</c:v>
                </c:pt>
                <c:pt idx="1256">
                  <c:v>3256</c:v>
                </c:pt>
                <c:pt idx="1257">
                  <c:v>3257</c:v>
                </c:pt>
                <c:pt idx="1258">
                  <c:v>3258</c:v>
                </c:pt>
                <c:pt idx="1259">
                  <c:v>3259</c:v>
                </c:pt>
                <c:pt idx="1260">
                  <c:v>3260</c:v>
                </c:pt>
                <c:pt idx="1261">
                  <c:v>3261</c:v>
                </c:pt>
                <c:pt idx="1262">
                  <c:v>3262</c:v>
                </c:pt>
                <c:pt idx="1263">
                  <c:v>3263</c:v>
                </c:pt>
                <c:pt idx="1264">
                  <c:v>3264</c:v>
                </c:pt>
                <c:pt idx="1265">
                  <c:v>3265</c:v>
                </c:pt>
                <c:pt idx="1266">
                  <c:v>3266</c:v>
                </c:pt>
                <c:pt idx="1267">
                  <c:v>3267</c:v>
                </c:pt>
                <c:pt idx="1268">
                  <c:v>3268</c:v>
                </c:pt>
                <c:pt idx="1269">
                  <c:v>3269</c:v>
                </c:pt>
                <c:pt idx="1270">
                  <c:v>3270</c:v>
                </c:pt>
                <c:pt idx="1271">
                  <c:v>3271</c:v>
                </c:pt>
                <c:pt idx="1272">
                  <c:v>3272</c:v>
                </c:pt>
                <c:pt idx="1273">
                  <c:v>3273</c:v>
                </c:pt>
                <c:pt idx="1274">
                  <c:v>3274</c:v>
                </c:pt>
                <c:pt idx="1275">
                  <c:v>3275</c:v>
                </c:pt>
                <c:pt idx="1276">
                  <c:v>3276</c:v>
                </c:pt>
                <c:pt idx="1277">
                  <c:v>3277</c:v>
                </c:pt>
                <c:pt idx="1278">
                  <c:v>3278</c:v>
                </c:pt>
                <c:pt idx="1279">
                  <c:v>3279</c:v>
                </c:pt>
                <c:pt idx="1280">
                  <c:v>3280</c:v>
                </c:pt>
                <c:pt idx="1281">
                  <c:v>3281</c:v>
                </c:pt>
                <c:pt idx="1282">
                  <c:v>3282</c:v>
                </c:pt>
                <c:pt idx="1283">
                  <c:v>3283</c:v>
                </c:pt>
                <c:pt idx="1284">
                  <c:v>3284</c:v>
                </c:pt>
                <c:pt idx="1285">
                  <c:v>3285</c:v>
                </c:pt>
                <c:pt idx="1286">
                  <c:v>3286</c:v>
                </c:pt>
                <c:pt idx="1287">
                  <c:v>3287</c:v>
                </c:pt>
                <c:pt idx="1288">
                  <c:v>3288</c:v>
                </c:pt>
                <c:pt idx="1289">
                  <c:v>3289</c:v>
                </c:pt>
                <c:pt idx="1290">
                  <c:v>3290</c:v>
                </c:pt>
                <c:pt idx="1291">
                  <c:v>3291</c:v>
                </c:pt>
                <c:pt idx="1292">
                  <c:v>3292</c:v>
                </c:pt>
                <c:pt idx="1293">
                  <c:v>3293</c:v>
                </c:pt>
                <c:pt idx="1294">
                  <c:v>3294</c:v>
                </c:pt>
                <c:pt idx="1295">
                  <c:v>3295</c:v>
                </c:pt>
                <c:pt idx="1296">
                  <c:v>3296</c:v>
                </c:pt>
                <c:pt idx="1297">
                  <c:v>3297</c:v>
                </c:pt>
                <c:pt idx="1298">
                  <c:v>3298</c:v>
                </c:pt>
                <c:pt idx="1299">
                  <c:v>3299</c:v>
                </c:pt>
                <c:pt idx="1300">
                  <c:v>3300</c:v>
                </c:pt>
                <c:pt idx="1301">
                  <c:v>3301</c:v>
                </c:pt>
                <c:pt idx="1302">
                  <c:v>3302</c:v>
                </c:pt>
                <c:pt idx="1303">
                  <c:v>3303</c:v>
                </c:pt>
                <c:pt idx="1304">
                  <c:v>3304</c:v>
                </c:pt>
                <c:pt idx="1305">
                  <c:v>3305</c:v>
                </c:pt>
                <c:pt idx="1306">
                  <c:v>3306</c:v>
                </c:pt>
                <c:pt idx="1307">
                  <c:v>3307</c:v>
                </c:pt>
                <c:pt idx="1308">
                  <c:v>3308</c:v>
                </c:pt>
                <c:pt idx="1309">
                  <c:v>3309</c:v>
                </c:pt>
                <c:pt idx="1310">
                  <c:v>3310</c:v>
                </c:pt>
                <c:pt idx="1311">
                  <c:v>3311</c:v>
                </c:pt>
                <c:pt idx="1312">
                  <c:v>3312</c:v>
                </c:pt>
                <c:pt idx="1313">
                  <c:v>3313</c:v>
                </c:pt>
                <c:pt idx="1314">
                  <c:v>3314</c:v>
                </c:pt>
                <c:pt idx="1315">
                  <c:v>3315</c:v>
                </c:pt>
                <c:pt idx="1316">
                  <c:v>3316</c:v>
                </c:pt>
                <c:pt idx="1317">
                  <c:v>3317</c:v>
                </c:pt>
                <c:pt idx="1318">
                  <c:v>3318</c:v>
                </c:pt>
                <c:pt idx="1319">
                  <c:v>3319</c:v>
                </c:pt>
                <c:pt idx="1320">
                  <c:v>3320</c:v>
                </c:pt>
                <c:pt idx="1321">
                  <c:v>3321</c:v>
                </c:pt>
                <c:pt idx="1322">
                  <c:v>3322</c:v>
                </c:pt>
                <c:pt idx="1323">
                  <c:v>3323</c:v>
                </c:pt>
                <c:pt idx="1324">
                  <c:v>3324</c:v>
                </c:pt>
                <c:pt idx="1325">
                  <c:v>3325</c:v>
                </c:pt>
                <c:pt idx="1326">
                  <c:v>3326</c:v>
                </c:pt>
                <c:pt idx="1327">
                  <c:v>3327</c:v>
                </c:pt>
                <c:pt idx="1328">
                  <c:v>3328</c:v>
                </c:pt>
                <c:pt idx="1329">
                  <c:v>3329</c:v>
                </c:pt>
                <c:pt idx="1330">
                  <c:v>3330</c:v>
                </c:pt>
                <c:pt idx="1331">
                  <c:v>3331</c:v>
                </c:pt>
                <c:pt idx="1332">
                  <c:v>3332</c:v>
                </c:pt>
                <c:pt idx="1333">
                  <c:v>3333</c:v>
                </c:pt>
                <c:pt idx="1334">
                  <c:v>3334</c:v>
                </c:pt>
                <c:pt idx="1335">
                  <c:v>3335</c:v>
                </c:pt>
                <c:pt idx="1336">
                  <c:v>3336</c:v>
                </c:pt>
                <c:pt idx="1337">
                  <c:v>3337</c:v>
                </c:pt>
                <c:pt idx="1338">
                  <c:v>3338</c:v>
                </c:pt>
                <c:pt idx="1339">
                  <c:v>3339</c:v>
                </c:pt>
                <c:pt idx="1340">
                  <c:v>3340</c:v>
                </c:pt>
                <c:pt idx="1341">
                  <c:v>3341</c:v>
                </c:pt>
                <c:pt idx="1342">
                  <c:v>3342</c:v>
                </c:pt>
                <c:pt idx="1343">
                  <c:v>3343</c:v>
                </c:pt>
                <c:pt idx="1344">
                  <c:v>3344</c:v>
                </c:pt>
                <c:pt idx="1345">
                  <c:v>3345</c:v>
                </c:pt>
                <c:pt idx="1346">
                  <c:v>3346</c:v>
                </c:pt>
                <c:pt idx="1347">
                  <c:v>3347</c:v>
                </c:pt>
                <c:pt idx="1348">
                  <c:v>3348</c:v>
                </c:pt>
                <c:pt idx="1349">
                  <c:v>3349</c:v>
                </c:pt>
                <c:pt idx="1350">
                  <c:v>3350</c:v>
                </c:pt>
                <c:pt idx="1351">
                  <c:v>3351</c:v>
                </c:pt>
                <c:pt idx="1352">
                  <c:v>3352</c:v>
                </c:pt>
                <c:pt idx="1353">
                  <c:v>3353</c:v>
                </c:pt>
                <c:pt idx="1354">
                  <c:v>3354</c:v>
                </c:pt>
                <c:pt idx="1355">
                  <c:v>3355</c:v>
                </c:pt>
                <c:pt idx="1356">
                  <c:v>3356</c:v>
                </c:pt>
                <c:pt idx="1357">
                  <c:v>3357</c:v>
                </c:pt>
                <c:pt idx="1358">
                  <c:v>3358</c:v>
                </c:pt>
                <c:pt idx="1359">
                  <c:v>3359</c:v>
                </c:pt>
                <c:pt idx="1360">
                  <c:v>3360</c:v>
                </c:pt>
                <c:pt idx="1361">
                  <c:v>3361</c:v>
                </c:pt>
                <c:pt idx="1362">
                  <c:v>3362</c:v>
                </c:pt>
                <c:pt idx="1363">
                  <c:v>3363</c:v>
                </c:pt>
                <c:pt idx="1364">
                  <c:v>3364</c:v>
                </c:pt>
                <c:pt idx="1365">
                  <c:v>3365</c:v>
                </c:pt>
                <c:pt idx="1366">
                  <c:v>3366</c:v>
                </c:pt>
                <c:pt idx="1367">
                  <c:v>3367</c:v>
                </c:pt>
                <c:pt idx="1368">
                  <c:v>3368</c:v>
                </c:pt>
                <c:pt idx="1369">
                  <c:v>3369</c:v>
                </c:pt>
                <c:pt idx="1370">
                  <c:v>3370</c:v>
                </c:pt>
                <c:pt idx="1371">
                  <c:v>3371</c:v>
                </c:pt>
                <c:pt idx="1372">
                  <c:v>3372</c:v>
                </c:pt>
                <c:pt idx="1373">
                  <c:v>3373</c:v>
                </c:pt>
                <c:pt idx="1374">
                  <c:v>3374</c:v>
                </c:pt>
                <c:pt idx="1375">
                  <c:v>3375</c:v>
                </c:pt>
                <c:pt idx="1376">
                  <c:v>3376</c:v>
                </c:pt>
                <c:pt idx="1377">
                  <c:v>3377</c:v>
                </c:pt>
                <c:pt idx="1378">
                  <c:v>3378</c:v>
                </c:pt>
                <c:pt idx="1379">
                  <c:v>3379</c:v>
                </c:pt>
                <c:pt idx="1380">
                  <c:v>3380</c:v>
                </c:pt>
                <c:pt idx="1381">
                  <c:v>3381</c:v>
                </c:pt>
                <c:pt idx="1382">
                  <c:v>3382</c:v>
                </c:pt>
                <c:pt idx="1383">
                  <c:v>3383</c:v>
                </c:pt>
                <c:pt idx="1384">
                  <c:v>3384</c:v>
                </c:pt>
                <c:pt idx="1385">
                  <c:v>3385</c:v>
                </c:pt>
                <c:pt idx="1386">
                  <c:v>3386</c:v>
                </c:pt>
                <c:pt idx="1387">
                  <c:v>3387</c:v>
                </c:pt>
                <c:pt idx="1388">
                  <c:v>3388</c:v>
                </c:pt>
                <c:pt idx="1389">
                  <c:v>3389</c:v>
                </c:pt>
                <c:pt idx="1390">
                  <c:v>3390</c:v>
                </c:pt>
                <c:pt idx="1391">
                  <c:v>3391</c:v>
                </c:pt>
                <c:pt idx="1392">
                  <c:v>3392</c:v>
                </c:pt>
                <c:pt idx="1393">
                  <c:v>3393</c:v>
                </c:pt>
                <c:pt idx="1394">
                  <c:v>3394</c:v>
                </c:pt>
                <c:pt idx="1395">
                  <c:v>3395</c:v>
                </c:pt>
                <c:pt idx="1396">
                  <c:v>3396</c:v>
                </c:pt>
                <c:pt idx="1397">
                  <c:v>3397</c:v>
                </c:pt>
                <c:pt idx="1398">
                  <c:v>3398</c:v>
                </c:pt>
                <c:pt idx="1399">
                  <c:v>3399</c:v>
                </c:pt>
                <c:pt idx="1400">
                  <c:v>3400</c:v>
                </c:pt>
                <c:pt idx="1401">
                  <c:v>3401</c:v>
                </c:pt>
                <c:pt idx="1402">
                  <c:v>3402</c:v>
                </c:pt>
                <c:pt idx="1403">
                  <c:v>3403</c:v>
                </c:pt>
                <c:pt idx="1404">
                  <c:v>3404</c:v>
                </c:pt>
                <c:pt idx="1405">
                  <c:v>3405</c:v>
                </c:pt>
                <c:pt idx="1406">
                  <c:v>3406</c:v>
                </c:pt>
                <c:pt idx="1407">
                  <c:v>3407</c:v>
                </c:pt>
                <c:pt idx="1408">
                  <c:v>3408</c:v>
                </c:pt>
                <c:pt idx="1409">
                  <c:v>3409</c:v>
                </c:pt>
                <c:pt idx="1410">
                  <c:v>3410</c:v>
                </c:pt>
                <c:pt idx="1411">
                  <c:v>3411</c:v>
                </c:pt>
                <c:pt idx="1412">
                  <c:v>3412</c:v>
                </c:pt>
                <c:pt idx="1413">
                  <c:v>3413</c:v>
                </c:pt>
                <c:pt idx="1414">
                  <c:v>3414</c:v>
                </c:pt>
                <c:pt idx="1415">
                  <c:v>3415</c:v>
                </c:pt>
                <c:pt idx="1416">
                  <c:v>3416</c:v>
                </c:pt>
                <c:pt idx="1417">
                  <c:v>3417</c:v>
                </c:pt>
                <c:pt idx="1418">
                  <c:v>3418</c:v>
                </c:pt>
                <c:pt idx="1419">
                  <c:v>3419</c:v>
                </c:pt>
                <c:pt idx="1420">
                  <c:v>3420</c:v>
                </c:pt>
                <c:pt idx="1421">
                  <c:v>3421</c:v>
                </c:pt>
                <c:pt idx="1422">
                  <c:v>3422</c:v>
                </c:pt>
                <c:pt idx="1423">
                  <c:v>3423</c:v>
                </c:pt>
                <c:pt idx="1424">
                  <c:v>3424</c:v>
                </c:pt>
                <c:pt idx="1425">
                  <c:v>3425</c:v>
                </c:pt>
                <c:pt idx="1426">
                  <c:v>3426</c:v>
                </c:pt>
                <c:pt idx="1427">
                  <c:v>3427</c:v>
                </c:pt>
                <c:pt idx="1428">
                  <c:v>3428</c:v>
                </c:pt>
                <c:pt idx="1429">
                  <c:v>3429</c:v>
                </c:pt>
                <c:pt idx="1430">
                  <c:v>3430</c:v>
                </c:pt>
                <c:pt idx="1431">
                  <c:v>3431</c:v>
                </c:pt>
                <c:pt idx="1432">
                  <c:v>3432</c:v>
                </c:pt>
                <c:pt idx="1433">
                  <c:v>3433</c:v>
                </c:pt>
                <c:pt idx="1434">
                  <c:v>3434</c:v>
                </c:pt>
                <c:pt idx="1435">
                  <c:v>3435</c:v>
                </c:pt>
                <c:pt idx="1436">
                  <c:v>3436</c:v>
                </c:pt>
                <c:pt idx="1437">
                  <c:v>3437</c:v>
                </c:pt>
                <c:pt idx="1438">
                  <c:v>3438</c:v>
                </c:pt>
                <c:pt idx="1439">
                  <c:v>3439</c:v>
                </c:pt>
                <c:pt idx="1440">
                  <c:v>3440</c:v>
                </c:pt>
                <c:pt idx="1441">
                  <c:v>3441</c:v>
                </c:pt>
                <c:pt idx="1442">
                  <c:v>3442</c:v>
                </c:pt>
                <c:pt idx="1443">
                  <c:v>3443</c:v>
                </c:pt>
                <c:pt idx="1444">
                  <c:v>3444</c:v>
                </c:pt>
                <c:pt idx="1445">
                  <c:v>3445</c:v>
                </c:pt>
                <c:pt idx="1446">
                  <c:v>3446</c:v>
                </c:pt>
                <c:pt idx="1447">
                  <c:v>3447</c:v>
                </c:pt>
                <c:pt idx="1448">
                  <c:v>3448</c:v>
                </c:pt>
                <c:pt idx="1449">
                  <c:v>3449</c:v>
                </c:pt>
                <c:pt idx="1450">
                  <c:v>3450</c:v>
                </c:pt>
                <c:pt idx="1451">
                  <c:v>3451</c:v>
                </c:pt>
                <c:pt idx="1452">
                  <c:v>3452</c:v>
                </c:pt>
                <c:pt idx="1453">
                  <c:v>3453</c:v>
                </c:pt>
                <c:pt idx="1454">
                  <c:v>3454</c:v>
                </c:pt>
                <c:pt idx="1455">
                  <c:v>3455</c:v>
                </c:pt>
                <c:pt idx="1456">
                  <c:v>3456</c:v>
                </c:pt>
                <c:pt idx="1457">
                  <c:v>3457</c:v>
                </c:pt>
                <c:pt idx="1458">
                  <c:v>3458</c:v>
                </c:pt>
                <c:pt idx="1459">
                  <c:v>3459</c:v>
                </c:pt>
                <c:pt idx="1460">
                  <c:v>3460</c:v>
                </c:pt>
                <c:pt idx="1461">
                  <c:v>3461</c:v>
                </c:pt>
                <c:pt idx="1462">
                  <c:v>3462</c:v>
                </c:pt>
                <c:pt idx="1463">
                  <c:v>3463</c:v>
                </c:pt>
                <c:pt idx="1464">
                  <c:v>3464</c:v>
                </c:pt>
                <c:pt idx="1465">
                  <c:v>3465</c:v>
                </c:pt>
                <c:pt idx="1466">
                  <c:v>3466</c:v>
                </c:pt>
                <c:pt idx="1467">
                  <c:v>3467</c:v>
                </c:pt>
                <c:pt idx="1468">
                  <c:v>3468</c:v>
                </c:pt>
                <c:pt idx="1469">
                  <c:v>3469</c:v>
                </c:pt>
                <c:pt idx="1470">
                  <c:v>3470</c:v>
                </c:pt>
                <c:pt idx="1471">
                  <c:v>3471</c:v>
                </c:pt>
                <c:pt idx="1472">
                  <c:v>3472</c:v>
                </c:pt>
                <c:pt idx="1473">
                  <c:v>3473</c:v>
                </c:pt>
                <c:pt idx="1474">
                  <c:v>3474</c:v>
                </c:pt>
                <c:pt idx="1475">
                  <c:v>3475</c:v>
                </c:pt>
                <c:pt idx="1476">
                  <c:v>3476</c:v>
                </c:pt>
                <c:pt idx="1477">
                  <c:v>3477</c:v>
                </c:pt>
                <c:pt idx="1478">
                  <c:v>3478</c:v>
                </c:pt>
                <c:pt idx="1479">
                  <c:v>3479</c:v>
                </c:pt>
                <c:pt idx="1480">
                  <c:v>3480</c:v>
                </c:pt>
                <c:pt idx="1481">
                  <c:v>3481</c:v>
                </c:pt>
                <c:pt idx="1482">
                  <c:v>3482</c:v>
                </c:pt>
                <c:pt idx="1483">
                  <c:v>3483</c:v>
                </c:pt>
                <c:pt idx="1484">
                  <c:v>3484</c:v>
                </c:pt>
                <c:pt idx="1485">
                  <c:v>3485</c:v>
                </c:pt>
                <c:pt idx="1486">
                  <c:v>3486</c:v>
                </c:pt>
                <c:pt idx="1487">
                  <c:v>3487</c:v>
                </c:pt>
                <c:pt idx="1488">
                  <c:v>3488</c:v>
                </c:pt>
                <c:pt idx="1489">
                  <c:v>3489</c:v>
                </c:pt>
                <c:pt idx="1490">
                  <c:v>3490</c:v>
                </c:pt>
                <c:pt idx="1491">
                  <c:v>3491</c:v>
                </c:pt>
                <c:pt idx="1492">
                  <c:v>3492</c:v>
                </c:pt>
                <c:pt idx="1493">
                  <c:v>3493</c:v>
                </c:pt>
                <c:pt idx="1494">
                  <c:v>3494</c:v>
                </c:pt>
                <c:pt idx="1495">
                  <c:v>3495</c:v>
                </c:pt>
                <c:pt idx="1496">
                  <c:v>3496</c:v>
                </c:pt>
                <c:pt idx="1497">
                  <c:v>3497</c:v>
                </c:pt>
                <c:pt idx="1498">
                  <c:v>3498</c:v>
                </c:pt>
                <c:pt idx="1499">
                  <c:v>3499</c:v>
                </c:pt>
                <c:pt idx="1500">
                  <c:v>3500</c:v>
                </c:pt>
                <c:pt idx="1501">
                  <c:v>3501</c:v>
                </c:pt>
                <c:pt idx="1502">
                  <c:v>3502</c:v>
                </c:pt>
                <c:pt idx="1503">
                  <c:v>3503</c:v>
                </c:pt>
                <c:pt idx="1504">
                  <c:v>3504</c:v>
                </c:pt>
                <c:pt idx="1505">
                  <c:v>3505</c:v>
                </c:pt>
                <c:pt idx="1506">
                  <c:v>3506</c:v>
                </c:pt>
                <c:pt idx="1507">
                  <c:v>3507</c:v>
                </c:pt>
                <c:pt idx="1508">
                  <c:v>3508</c:v>
                </c:pt>
                <c:pt idx="1509">
                  <c:v>3509</c:v>
                </c:pt>
                <c:pt idx="1510">
                  <c:v>3510</c:v>
                </c:pt>
                <c:pt idx="1511">
                  <c:v>3511</c:v>
                </c:pt>
                <c:pt idx="1512">
                  <c:v>3512</c:v>
                </c:pt>
                <c:pt idx="1513">
                  <c:v>3513</c:v>
                </c:pt>
                <c:pt idx="1514">
                  <c:v>3514</c:v>
                </c:pt>
                <c:pt idx="1515">
                  <c:v>3515</c:v>
                </c:pt>
                <c:pt idx="1516">
                  <c:v>3516</c:v>
                </c:pt>
                <c:pt idx="1517">
                  <c:v>3517</c:v>
                </c:pt>
                <c:pt idx="1518">
                  <c:v>3518</c:v>
                </c:pt>
                <c:pt idx="1519">
                  <c:v>3519</c:v>
                </c:pt>
                <c:pt idx="1520">
                  <c:v>3520</c:v>
                </c:pt>
                <c:pt idx="1521">
                  <c:v>3521</c:v>
                </c:pt>
                <c:pt idx="1522">
                  <c:v>3522</c:v>
                </c:pt>
                <c:pt idx="1523">
                  <c:v>3523</c:v>
                </c:pt>
                <c:pt idx="1524">
                  <c:v>3524</c:v>
                </c:pt>
                <c:pt idx="1525">
                  <c:v>3525</c:v>
                </c:pt>
                <c:pt idx="1526">
                  <c:v>3526</c:v>
                </c:pt>
                <c:pt idx="1527">
                  <c:v>3527</c:v>
                </c:pt>
                <c:pt idx="1528">
                  <c:v>3528</c:v>
                </c:pt>
                <c:pt idx="1529">
                  <c:v>3529</c:v>
                </c:pt>
                <c:pt idx="1530">
                  <c:v>3530</c:v>
                </c:pt>
                <c:pt idx="1531">
                  <c:v>3531</c:v>
                </c:pt>
                <c:pt idx="1532">
                  <c:v>3532</c:v>
                </c:pt>
                <c:pt idx="1533">
                  <c:v>3533</c:v>
                </c:pt>
                <c:pt idx="1534">
                  <c:v>3534</c:v>
                </c:pt>
                <c:pt idx="1535">
                  <c:v>3535</c:v>
                </c:pt>
                <c:pt idx="1536">
                  <c:v>3536</c:v>
                </c:pt>
                <c:pt idx="1537">
                  <c:v>3537</c:v>
                </c:pt>
                <c:pt idx="1538">
                  <c:v>3538</c:v>
                </c:pt>
                <c:pt idx="1539">
                  <c:v>3539</c:v>
                </c:pt>
                <c:pt idx="1540">
                  <c:v>3540</c:v>
                </c:pt>
                <c:pt idx="1541">
                  <c:v>3541</c:v>
                </c:pt>
                <c:pt idx="1542">
                  <c:v>3542</c:v>
                </c:pt>
                <c:pt idx="1543">
                  <c:v>3543</c:v>
                </c:pt>
                <c:pt idx="1544">
                  <c:v>3544</c:v>
                </c:pt>
                <c:pt idx="1545">
                  <c:v>3545</c:v>
                </c:pt>
                <c:pt idx="1546">
                  <c:v>3546</c:v>
                </c:pt>
                <c:pt idx="1547">
                  <c:v>3547</c:v>
                </c:pt>
                <c:pt idx="1548">
                  <c:v>3548</c:v>
                </c:pt>
                <c:pt idx="1549">
                  <c:v>3549</c:v>
                </c:pt>
                <c:pt idx="1550">
                  <c:v>3550</c:v>
                </c:pt>
                <c:pt idx="1551">
                  <c:v>3551</c:v>
                </c:pt>
                <c:pt idx="1552">
                  <c:v>3552</c:v>
                </c:pt>
                <c:pt idx="1553">
                  <c:v>3553</c:v>
                </c:pt>
                <c:pt idx="1554">
                  <c:v>3554</c:v>
                </c:pt>
                <c:pt idx="1555">
                  <c:v>3555</c:v>
                </c:pt>
                <c:pt idx="1556">
                  <c:v>3556</c:v>
                </c:pt>
                <c:pt idx="1557">
                  <c:v>3557</c:v>
                </c:pt>
                <c:pt idx="1558">
                  <c:v>3558</c:v>
                </c:pt>
                <c:pt idx="1559">
                  <c:v>3559</c:v>
                </c:pt>
                <c:pt idx="1560">
                  <c:v>3560</c:v>
                </c:pt>
                <c:pt idx="1561">
                  <c:v>3561</c:v>
                </c:pt>
                <c:pt idx="1562">
                  <c:v>3562</c:v>
                </c:pt>
                <c:pt idx="1563">
                  <c:v>3563</c:v>
                </c:pt>
                <c:pt idx="1564">
                  <c:v>3564</c:v>
                </c:pt>
                <c:pt idx="1565">
                  <c:v>3565</c:v>
                </c:pt>
                <c:pt idx="1566">
                  <c:v>3566</c:v>
                </c:pt>
                <c:pt idx="1567">
                  <c:v>3567</c:v>
                </c:pt>
                <c:pt idx="1568">
                  <c:v>3568</c:v>
                </c:pt>
                <c:pt idx="1569">
                  <c:v>3569</c:v>
                </c:pt>
                <c:pt idx="1570">
                  <c:v>3570</c:v>
                </c:pt>
                <c:pt idx="1571">
                  <c:v>3571</c:v>
                </c:pt>
                <c:pt idx="1572">
                  <c:v>3572</c:v>
                </c:pt>
                <c:pt idx="1573">
                  <c:v>3573</c:v>
                </c:pt>
                <c:pt idx="1574">
                  <c:v>3574</c:v>
                </c:pt>
                <c:pt idx="1575">
                  <c:v>3575</c:v>
                </c:pt>
                <c:pt idx="1576">
                  <c:v>3576</c:v>
                </c:pt>
                <c:pt idx="1577">
                  <c:v>3577</c:v>
                </c:pt>
                <c:pt idx="1578">
                  <c:v>3578</c:v>
                </c:pt>
                <c:pt idx="1579">
                  <c:v>3579</c:v>
                </c:pt>
                <c:pt idx="1580">
                  <c:v>3580</c:v>
                </c:pt>
                <c:pt idx="1581">
                  <c:v>3581</c:v>
                </c:pt>
                <c:pt idx="1582">
                  <c:v>3582</c:v>
                </c:pt>
                <c:pt idx="1583">
                  <c:v>3583</c:v>
                </c:pt>
                <c:pt idx="1584">
                  <c:v>3584</c:v>
                </c:pt>
                <c:pt idx="1585">
                  <c:v>3585</c:v>
                </c:pt>
                <c:pt idx="1586">
                  <c:v>3586</c:v>
                </c:pt>
                <c:pt idx="1587">
                  <c:v>3587</c:v>
                </c:pt>
                <c:pt idx="1588">
                  <c:v>3588</c:v>
                </c:pt>
                <c:pt idx="1589">
                  <c:v>3589</c:v>
                </c:pt>
                <c:pt idx="1590">
                  <c:v>3590</c:v>
                </c:pt>
                <c:pt idx="1591">
                  <c:v>3591</c:v>
                </c:pt>
                <c:pt idx="1592">
                  <c:v>3592</c:v>
                </c:pt>
                <c:pt idx="1593">
                  <c:v>3593</c:v>
                </c:pt>
                <c:pt idx="1594">
                  <c:v>3594</c:v>
                </c:pt>
                <c:pt idx="1595">
                  <c:v>3595</c:v>
                </c:pt>
                <c:pt idx="1596">
                  <c:v>3596</c:v>
                </c:pt>
                <c:pt idx="1597">
                  <c:v>3597</c:v>
                </c:pt>
                <c:pt idx="1598">
                  <c:v>3598</c:v>
                </c:pt>
                <c:pt idx="1599">
                  <c:v>3599</c:v>
                </c:pt>
                <c:pt idx="1600">
                  <c:v>3600</c:v>
                </c:pt>
                <c:pt idx="1601">
                  <c:v>3601</c:v>
                </c:pt>
                <c:pt idx="1602">
                  <c:v>3602</c:v>
                </c:pt>
                <c:pt idx="1603">
                  <c:v>3603</c:v>
                </c:pt>
                <c:pt idx="1604">
                  <c:v>3604</c:v>
                </c:pt>
                <c:pt idx="1605">
                  <c:v>3605</c:v>
                </c:pt>
                <c:pt idx="1606">
                  <c:v>3606</c:v>
                </c:pt>
                <c:pt idx="1607">
                  <c:v>3607</c:v>
                </c:pt>
                <c:pt idx="1608">
                  <c:v>3608</c:v>
                </c:pt>
                <c:pt idx="1609">
                  <c:v>3609</c:v>
                </c:pt>
                <c:pt idx="1610">
                  <c:v>3610</c:v>
                </c:pt>
                <c:pt idx="1611">
                  <c:v>3611</c:v>
                </c:pt>
                <c:pt idx="1612">
                  <c:v>3612</c:v>
                </c:pt>
                <c:pt idx="1613">
                  <c:v>3613</c:v>
                </c:pt>
                <c:pt idx="1614">
                  <c:v>3614</c:v>
                </c:pt>
                <c:pt idx="1615">
                  <c:v>3615</c:v>
                </c:pt>
                <c:pt idx="1616">
                  <c:v>3616</c:v>
                </c:pt>
                <c:pt idx="1617">
                  <c:v>3617</c:v>
                </c:pt>
                <c:pt idx="1618">
                  <c:v>3618</c:v>
                </c:pt>
                <c:pt idx="1619">
                  <c:v>3619</c:v>
                </c:pt>
                <c:pt idx="1620">
                  <c:v>3620</c:v>
                </c:pt>
                <c:pt idx="1621">
                  <c:v>3621</c:v>
                </c:pt>
                <c:pt idx="1622">
                  <c:v>3622</c:v>
                </c:pt>
                <c:pt idx="1623">
                  <c:v>3623</c:v>
                </c:pt>
                <c:pt idx="1624">
                  <c:v>3624</c:v>
                </c:pt>
                <c:pt idx="1625">
                  <c:v>3625</c:v>
                </c:pt>
                <c:pt idx="1626">
                  <c:v>3626</c:v>
                </c:pt>
                <c:pt idx="1627">
                  <c:v>3627</c:v>
                </c:pt>
                <c:pt idx="1628">
                  <c:v>3628</c:v>
                </c:pt>
                <c:pt idx="1629">
                  <c:v>3629</c:v>
                </c:pt>
                <c:pt idx="1630">
                  <c:v>3630</c:v>
                </c:pt>
                <c:pt idx="1631">
                  <c:v>3631</c:v>
                </c:pt>
                <c:pt idx="1632">
                  <c:v>3632</c:v>
                </c:pt>
                <c:pt idx="1633">
                  <c:v>3633</c:v>
                </c:pt>
                <c:pt idx="1634">
                  <c:v>3634</c:v>
                </c:pt>
                <c:pt idx="1635">
                  <c:v>3635</c:v>
                </c:pt>
                <c:pt idx="1636">
                  <c:v>3636</c:v>
                </c:pt>
                <c:pt idx="1637">
                  <c:v>3637</c:v>
                </c:pt>
                <c:pt idx="1638">
                  <c:v>3638</c:v>
                </c:pt>
                <c:pt idx="1639">
                  <c:v>3639</c:v>
                </c:pt>
                <c:pt idx="1640">
                  <c:v>3640</c:v>
                </c:pt>
                <c:pt idx="1641">
                  <c:v>3641</c:v>
                </c:pt>
                <c:pt idx="1642">
                  <c:v>3642</c:v>
                </c:pt>
                <c:pt idx="1643">
                  <c:v>3643</c:v>
                </c:pt>
                <c:pt idx="1644">
                  <c:v>3644</c:v>
                </c:pt>
                <c:pt idx="1645">
                  <c:v>3645</c:v>
                </c:pt>
                <c:pt idx="1646">
                  <c:v>3646</c:v>
                </c:pt>
                <c:pt idx="1647">
                  <c:v>3647</c:v>
                </c:pt>
                <c:pt idx="1648">
                  <c:v>3648</c:v>
                </c:pt>
                <c:pt idx="1649">
                  <c:v>3649</c:v>
                </c:pt>
                <c:pt idx="1650">
                  <c:v>3650</c:v>
                </c:pt>
                <c:pt idx="1651">
                  <c:v>3651</c:v>
                </c:pt>
                <c:pt idx="1652">
                  <c:v>3652</c:v>
                </c:pt>
                <c:pt idx="1653">
                  <c:v>3653</c:v>
                </c:pt>
                <c:pt idx="1654">
                  <c:v>3654</c:v>
                </c:pt>
                <c:pt idx="1655">
                  <c:v>3655</c:v>
                </c:pt>
                <c:pt idx="1656">
                  <c:v>3656</c:v>
                </c:pt>
                <c:pt idx="1657">
                  <c:v>3657</c:v>
                </c:pt>
                <c:pt idx="1658">
                  <c:v>3658</c:v>
                </c:pt>
                <c:pt idx="1659">
                  <c:v>3659</c:v>
                </c:pt>
                <c:pt idx="1660">
                  <c:v>3660</c:v>
                </c:pt>
                <c:pt idx="1661">
                  <c:v>3661</c:v>
                </c:pt>
                <c:pt idx="1662">
                  <c:v>3662</c:v>
                </c:pt>
                <c:pt idx="1663">
                  <c:v>3663</c:v>
                </c:pt>
                <c:pt idx="1664">
                  <c:v>3664</c:v>
                </c:pt>
                <c:pt idx="1665">
                  <c:v>3665</c:v>
                </c:pt>
                <c:pt idx="1666">
                  <c:v>3666</c:v>
                </c:pt>
                <c:pt idx="1667">
                  <c:v>3667</c:v>
                </c:pt>
                <c:pt idx="1668">
                  <c:v>3668</c:v>
                </c:pt>
                <c:pt idx="1669">
                  <c:v>3669</c:v>
                </c:pt>
                <c:pt idx="1670">
                  <c:v>3670</c:v>
                </c:pt>
                <c:pt idx="1671">
                  <c:v>3671</c:v>
                </c:pt>
                <c:pt idx="1672">
                  <c:v>3672</c:v>
                </c:pt>
                <c:pt idx="1673">
                  <c:v>3673</c:v>
                </c:pt>
                <c:pt idx="1674">
                  <c:v>3674</c:v>
                </c:pt>
                <c:pt idx="1675">
                  <c:v>3675</c:v>
                </c:pt>
                <c:pt idx="1676">
                  <c:v>3676</c:v>
                </c:pt>
                <c:pt idx="1677">
                  <c:v>3677</c:v>
                </c:pt>
                <c:pt idx="1678">
                  <c:v>3678</c:v>
                </c:pt>
                <c:pt idx="1679">
                  <c:v>3679</c:v>
                </c:pt>
                <c:pt idx="1680">
                  <c:v>3680</c:v>
                </c:pt>
                <c:pt idx="1681">
                  <c:v>3681</c:v>
                </c:pt>
                <c:pt idx="1682">
                  <c:v>3682</c:v>
                </c:pt>
                <c:pt idx="1683">
                  <c:v>3683</c:v>
                </c:pt>
                <c:pt idx="1684">
                  <c:v>3684</c:v>
                </c:pt>
                <c:pt idx="1685">
                  <c:v>3685</c:v>
                </c:pt>
                <c:pt idx="1686">
                  <c:v>3686</c:v>
                </c:pt>
                <c:pt idx="1687">
                  <c:v>3687</c:v>
                </c:pt>
                <c:pt idx="1688">
                  <c:v>3688</c:v>
                </c:pt>
                <c:pt idx="1689">
                  <c:v>3689</c:v>
                </c:pt>
                <c:pt idx="1690">
                  <c:v>3690</c:v>
                </c:pt>
                <c:pt idx="1691">
                  <c:v>3691</c:v>
                </c:pt>
                <c:pt idx="1692">
                  <c:v>3692</c:v>
                </c:pt>
                <c:pt idx="1693">
                  <c:v>3693</c:v>
                </c:pt>
                <c:pt idx="1694">
                  <c:v>3694</c:v>
                </c:pt>
                <c:pt idx="1695">
                  <c:v>3695</c:v>
                </c:pt>
                <c:pt idx="1696">
                  <c:v>3696</c:v>
                </c:pt>
                <c:pt idx="1697">
                  <c:v>3697</c:v>
                </c:pt>
                <c:pt idx="1698">
                  <c:v>3698</c:v>
                </c:pt>
                <c:pt idx="1699">
                  <c:v>3699</c:v>
                </c:pt>
                <c:pt idx="1700">
                  <c:v>3700</c:v>
                </c:pt>
                <c:pt idx="1701">
                  <c:v>3701</c:v>
                </c:pt>
                <c:pt idx="1702">
                  <c:v>3702</c:v>
                </c:pt>
                <c:pt idx="1703">
                  <c:v>3703</c:v>
                </c:pt>
                <c:pt idx="1704">
                  <c:v>3704</c:v>
                </c:pt>
                <c:pt idx="1705">
                  <c:v>3705</c:v>
                </c:pt>
                <c:pt idx="1706">
                  <c:v>3706</c:v>
                </c:pt>
                <c:pt idx="1707">
                  <c:v>3707</c:v>
                </c:pt>
                <c:pt idx="1708">
                  <c:v>3708</c:v>
                </c:pt>
                <c:pt idx="1709">
                  <c:v>3709</c:v>
                </c:pt>
                <c:pt idx="1710">
                  <c:v>3710</c:v>
                </c:pt>
                <c:pt idx="1711">
                  <c:v>3711</c:v>
                </c:pt>
                <c:pt idx="1712">
                  <c:v>3712</c:v>
                </c:pt>
                <c:pt idx="1713">
                  <c:v>3713</c:v>
                </c:pt>
                <c:pt idx="1714">
                  <c:v>3714</c:v>
                </c:pt>
                <c:pt idx="1715">
                  <c:v>3715</c:v>
                </c:pt>
                <c:pt idx="1716">
                  <c:v>3716</c:v>
                </c:pt>
                <c:pt idx="1717">
                  <c:v>3717</c:v>
                </c:pt>
                <c:pt idx="1718">
                  <c:v>3718</c:v>
                </c:pt>
                <c:pt idx="1719">
                  <c:v>3719</c:v>
                </c:pt>
                <c:pt idx="1720">
                  <c:v>3720</c:v>
                </c:pt>
                <c:pt idx="1721">
                  <c:v>3721</c:v>
                </c:pt>
                <c:pt idx="1722">
                  <c:v>3722</c:v>
                </c:pt>
                <c:pt idx="1723">
                  <c:v>3723</c:v>
                </c:pt>
                <c:pt idx="1724">
                  <c:v>3724</c:v>
                </c:pt>
                <c:pt idx="1725">
                  <c:v>3725</c:v>
                </c:pt>
                <c:pt idx="1726">
                  <c:v>3726</c:v>
                </c:pt>
                <c:pt idx="1727">
                  <c:v>3727</c:v>
                </c:pt>
                <c:pt idx="1728">
                  <c:v>3728</c:v>
                </c:pt>
                <c:pt idx="1729">
                  <c:v>3729</c:v>
                </c:pt>
                <c:pt idx="1730">
                  <c:v>3730</c:v>
                </c:pt>
                <c:pt idx="1731">
                  <c:v>3731</c:v>
                </c:pt>
                <c:pt idx="1732">
                  <c:v>3732</c:v>
                </c:pt>
                <c:pt idx="1733">
                  <c:v>3733</c:v>
                </c:pt>
                <c:pt idx="1734">
                  <c:v>3734</c:v>
                </c:pt>
                <c:pt idx="1735">
                  <c:v>3735</c:v>
                </c:pt>
                <c:pt idx="1736">
                  <c:v>3736</c:v>
                </c:pt>
                <c:pt idx="1737">
                  <c:v>3737</c:v>
                </c:pt>
                <c:pt idx="1738">
                  <c:v>3738</c:v>
                </c:pt>
                <c:pt idx="1739">
                  <c:v>3739</c:v>
                </c:pt>
                <c:pt idx="1740">
                  <c:v>3740</c:v>
                </c:pt>
                <c:pt idx="1741">
                  <c:v>3741</c:v>
                </c:pt>
                <c:pt idx="1742">
                  <c:v>3742</c:v>
                </c:pt>
                <c:pt idx="1743">
                  <c:v>3743</c:v>
                </c:pt>
                <c:pt idx="1744">
                  <c:v>3744</c:v>
                </c:pt>
                <c:pt idx="1745">
                  <c:v>3745</c:v>
                </c:pt>
                <c:pt idx="1746">
                  <c:v>3746</c:v>
                </c:pt>
                <c:pt idx="1747">
                  <c:v>3747</c:v>
                </c:pt>
                <c:pt idx="1748">
                  <c:v>3748</c:v>
                </c:pt>
                <c:pt idx="1749">
                  <c:v>3749</c:v>
                </c:pt>
                <c:pt idx="1750">
                  <c:v>3750</c:v>
                </c:pt>
                <c:pt idx="1751">
                  <c:v>3751</c:v>
                </c:pt>
                <c:pt idx="1752">
                  <c:v>3752</c:v>
                </c:pt>
                <c:pt idx="1753">
                  <c:v>3753</c:v>
                </c:pt>
                <c:pt idx="1754">
                  <c:v>3754</c:v>
                </c:pt>
                <c:pt idx="1755">
                  <c:v>3755</c:v>
                </c:pt>
                <c:pt idx="1756">
                  <c:v>3756</c:v>
                </c:pt>
                <c:pt idx="1757">
                  <c:v>3757</c:v>
                </c:pt>
                <c:pt idx="1758">
                  <c:v>3758</c:v>
                </c:pt>
                <c:pt idx="1759">
                  <c:v>3759</c:v>
                </c:pt>
                <c:pt idx="1760">
                  <c:v>3760</c:v>
                </c:pt>
                <c:pt idx="1761">
                  <c:v>3761</c:v>
                </c:pt>
                <c:pt idx="1762">
                  <c:v>3762</c:v>
                </c:pt>
                <c:pt idx="1763">
                  <c:v>3763</c:v>
                </c:pt>
                <c:pt idx="1764">
                  <c:v>3764</c:v>
                </c:pt>
                <c:pt idx="1765">
                  <c:v>3765</c:v>
                </c:pt>
                <c:pt idx="1766">
                  <c:v>3766</c:v>
                </c:pt>
                <c:pt idx="1767">
                  <c:v>3767</c:v>
                </c:pt>
                <c:pt idx="1768">
                  <c:v>3768</c:v>
                </c:pt>
                <c:pt idx="1769">
                  <c:v>3769</c:v>
                </c:pt>
                <c:pt idx="1770">
                  <c:v>3770</c:v>
                </c:pt>
                <c:pt idx="1771">
                  <c:v>3771</c:v>
                </c:pt>
                <c:pt idx="1772">
                  <c:v>3772</c:v>
                </c:pt>
                <c:pt idx="1773">
                  <c:v>3773</c:v>
                </c:pt>
                <c:pt idx="1774">
                  <c:v>3774</c:v>
                </c:pt>
                <c:pt idx="1775">
                  <c:v>3775</c:v>
                </c:pt>
                <c:pt idx="1776">
                  <c:v>3776</c:v>
                </c:pt>
                <c:pt idx="1777">
                  <c:v>3777</c:v>
                </c:pt>
                <c:pt idx="1778">
                  <c:v>3778</c:v>
                </c:pt>
                <c:pt idx="1779">
                  <c:v>3779</c:v>
                </c:pt>
                <c:pt idx="1780">
                  <c:v>3780</c:v>
                </c:pt>
                <c:pt idx="1781">
                  <c:v>3781</c:v>
                </c:pt>
                <c:pt idx="1782">
                  <c:v>3782</c:v>
                </c:pt>
                <c:pt idx="1783">
                  <c:v>3783</c:v>
                </c:pt>
                <c:pt idx="1784">
                  <c:v>3784</c:v>
                </c:pt>
                <c:pt idx="1785">
                  <c:v>3785</c:v>
                </c:pt>
                <c:pt idx="1786">
                  <c:v>3786</c:v>
                </c:pt>
                <c:pt idx="1787">
                  <c:v>3787</c:v>
                </c:pt>
                <c:pt idx="1788">
                  <c:v>3788</c:v>
                </c:pt>
                <c:pt idx="1789">
                  <c:v>3789</c:v>
                </c:pt>
                <c:pt idx="1790">
                  <c:v>3790</c:v>
                </c:pt>
                <c:pt idx="1791">
                  <c:v>3791</c:v>
                </c:pt>
                <c:pt idx="1792">
                  <c:v>3792</c:v>
                </c:pt>
                <c:pt idx="1793">
                  <c:v>3793</c:v>
                </c:pt>
                <c:pt idx="1794">
                  <c:v>3794</c:v>
                </c:pt>
                <c:pt idx="1795">
                  <c:v>3795</c:v>
                </c:pt>
                <c:pt idx="1796">
                  <c:v>3796</c:v>
                </c:pt>
                <c:pt idx="1797">
                  <c:v>3797</c:v>
                </c:pt>
                <c:pt idx="1798">
                  <c:v>3798</c:v>
                </c:pt>
                <c:pt idx="1799">
                  <c:v>3799</c:v>
                </c:pt>
                <c:pt idx="1800">
                  <c:v>3800</c:v>
                </c:pt>
                <c:pt idx="1801">
                  <c:v>3801</c:v>
                </c:pt>
                <c:pt idx="1802">
                  <c:v>3802</c:v>
                </c:pt>
                <c:pt idx="1803">
                  <c:v>3803</c:v>
                </c:pt>
                <c:pt idx="1804">
                  <c:v>3804</c:v>
                </c:pt>
                <c:pt idx="1805">
                  <c:v>3805</c:v>
                </c:pt>
                <c:pt idx="1806">
                  <c:v>3806</c:v>
                </c:pt>
                <c:pt idx="1807">
                  <c:v>3807</c:v>
                </c:pt>
                <c:pt idx="1808">
                  <c:v>3808</c:v>
                </c:pt>
                <c:pt idx="1809">
                  <c:v>3809</c:v>
                </c:pt>
                <c:pt idx="1810">
                  <c:v>3810</c:v>
                </c:pt>
                <c:pt idx="1811">
                  <c:v>3811</c:v>
                </c:pt>
                <c:pt idx="1812">
                  <c:v>3812</c:v>
                </c:pt>
                <c:pt idx="1813">
                  <c:v>3813</c:v>
                </c:pt>
                <c:pt idx="1814">
                  <c:v>3814</c:v>
                </c:pt>
                <c:pt idx="1815">
                  <c:v>3815</c:v>
                </c:pt>
                <c:pt idx="1816">
                  <c:v>3816</c:v>
                </c:pt>
                <c:pt idx="1817">
                  <c:v>3817</c:v>
                </c:pt>
                <c:pt idx="1818">
                  <c:v>3818</c:v>
                </c:pt>
                <c:pt idx="1819">
                  <c:v>3819</c:v>
                </c:pt>
                <c:pt idx="1820">
                  <c:v>3820</c:v>
                </c:pt>
                <c:pt idx="1821">
                  <c:v>3821</c:v>
                </c:pt>
                <c:pt idx="1822">
                  <c:v>3822</c:v>
                </c:pt>
                <c:pt idx="1823">
                  <c:v>3823</c:v>
                </c:pt>
                <c:pt idx="1824">
                  <c:v>3824</c:v>
                </c:pt>
                <c:pt idx="1825">
                  <c:v>3825</c:v>
                </c:pt>
                <c:pt idx="1826">
                  <c:v>3826</c:v>
                </c:pt>
                <c:pt idx="1827">
                  <c:v>3827</c:v>
                </c:pt>
                <c:pt idx="1828">
                  <c:v>3828</c:v>
                </c:pt>
                <c:pt idx="1829">
                  <c:v>3829</c:v>
                </c:pt>
                <c:pt idx="1830">
                  <c:v>3830</c:v>
                </c:pt>
                <c:pt idx="1831">
                  <c:v>3831</c:v>
                </c:pt>
                <c:pt idx="1832">
                  <c:v>3832</c:v>
                </c:pt>
                <c:pt idx="1833">
                  <c:v>3833</c:v>
                </c:pt>
                <c:pt idx="1834">
                  <c:v>3834</c:v>
                </c:pt>
                <c:pt idx="1835">
                  <c:v>3835</c:v>
                </c:pt>
                <c:pt idx="1836">
                  <c:v>3836</c:v>
                </c:pt>
                <c:pt idx="1837">
                  <c:v>3837</c:v>
                </c:pt>
                <c:pt idx="1838">
                  <c:v>3838</c:v>
                </c:pt>
                <c:pt idx="1839">
                  <c:v>3839</c:v>
                </c:pt>
                <c:pt idx="1840">
                  <c:v>3840</c:v>
                </c:pt>
                <c:pt idx="1841">
                  <c:v>3841</c:v>
                </c:pt>
                <c:pt idx="1842">
                  <c:v>3842</c:v>
                </c:pt>
                <c:pt idx="1843">
                  <c:v>3843</c:v>
                </c:pt>
                <c:pt idx="1844">
                  <c:v>3844</c:v>
                </c:pt>
                <c:pt idx="1845">
                  <c:v>3845</c:v>
                </c:pt>
                <c:pt idx="1846">
                  <c:v>3846</c:v>
                </c:pt>
                <c:pt idx="1847">
                  <c:v>3847</c:v>
                </c:pt>
                <c:pt idx="1848">
                  <c:v>3848</c:v>
                </c:pt>
                <c:pt idx="1849">
                  <c:v>3849</c:v>
                </c:pt>
                <c:pt idx="1850">
                  <c:v>3850</c:v>
                </c:pt>
                <c:pt idx="1851">
                  <c:v>3851</c:v>
                </c:pt>
                <c:pt idx="1852">
                  <c:v>3852</c:v>
                </c:pt>
                <c:pt idx="1853">
                  <c:v>3853</c:v>
                </c:pt>
                <c:pt idx="1854">
                  <c:v>3854</c:v>
                </c:pt>
                <c:pt idx="1855">
                  <c:v>3855</c:v>
                </c:pt>
                <c:pt idx="1856">
                  <c:v>3856</c:v>
                </c:pt>
                <c:pt idx="1857">
                  <c:v>3857</c:v>
                </c:pt>
                <c:pt idx="1858">
                  <c:v>3858</c:v>
                </c:pt>
                <c:pt idx="1859">
                  <c:v>3859</c:v>
                </c:pt>
                <c:pt idx="1860">
                  <c:v>3860</c:v>
                </c:pt>
                <c:pt idx="1861">
                  <c:v>3861</c:v>
                </c:pt>
                <c:pt idx="1862">
                  <c:v>3862</c:v>
                </c:pt>
                <c:pt idx="1863">
                  <c:v>3863</c:v>
                </c:pt>
                <c:pt idx="1864">
                  <c:v>3864</c:v>
                </c:pt>
                <c:pt idx="1865">
                  <c:v>3865</c:v>
                </c:pt>
                <c:pt idx="1866">
                  <c:v>3866</c:v>
                </c:pt>
                <c:pt idx="1867">
                  <c:v>3867</c:v>
                </c:pt>
                <c:pt idx="1868">
                  <c:v>3868</c:v>
                </c:pt>
                <c:pt idx="1869">
                  <c:v>3869</c:v>
                </c:pt>
                <c:pt idx="1870">
                  <c:v>3870</c:v>
                </c:pt>
                <c:pt idx="1871">
                  <c:v>3871</c:v>
                </c:pt>
                <c:pt idx="1872">
                  <c:v>3872</c:v>
                </c:pt>
                <c:pt idx="1873">
                  <c:v>3873</c:v>
                </c:pt>
                <c:pt idx="1874">
                  <c:v>3874</c:v>
                </c:pt>
                <c:pt idx="1875">
                  <c:v>3875</c:v>
                </c:pt>
                <c:pt idx="1876">
                  <c:v>3876</c:v>
                </c:pt>
                <c:pt idx="1877">
                  <c:v>3877</c:v>
                </c:pt>
                <c:pt idx="1878">
                  <c:v>3878</c:v>
                </c:pt>
                <c:pt idx="1879">
                  <c:v>3879</c:v>
                </c:pt>
                <c:pt idx="1880">
                  <c:v>3880</c:v>
                </c:pt>
                <c:pt idx="1881">
                  <c:v>3881</c:v>
                </c:pt>
                <c:pt idx="1882">
                  <c:v>3882</c:v>
                </c:pt>
                <c:pt idx="1883">
                  <c:v>3883</c:v>
                </c:pt>
                <c:pt idx="1884">
                  <c:v>3884</c:v>
                </c:pt>
                <c:pt idx="1885">
                  <c:v>3885</c:v>
                </c:pt>
                <c:pt idx="1886">
                  <c:v>3886</c:v>
                </c:pt>
                <c:pt idx="1887">
                  <c:v>3887</c:v>
                </c:pt>
                <c:pt idx="1888">
                  <c:v>3888</c:v>
                </c:pt>
                <c:pt idx="1889">
                  <c:v>3889</c:v>
                </c:pt>
                <c:pt idx="1890">
                  <c:v>3890</c:v>
                </c:pt>
                <c:pt idx="1891">
                  <c:v>3891</c:v>
                </c:pt>
                <c:pt idx="1892">
                  <c:v>3892</c:v>
                </c:pt>
                <c:pt idx="1893">
                  <c:v>3893</c:v>
                </c:pt>
                <c:pt idx="1894">
                  <c:v>3894</c:v>
                </c:pt>
                <c:pt idx="1895">
                  <c:v>3895</c:v>
                </c:pt>
                <c:pt idx="1896">
                  <c:v>3896</c:v>
                </c:pt>
                <c:pt idx="1897">
                  <c:v>3897</c:v>
                </c:pt>
                <c:pt idx="1898">
                  <c:v>3898</c:v>
                </c:pt>
                <c:pt idx="1899">
                  <c:v>3899</c:v>
                </c:pt>
                <c:pt idx="1900">
                  <c:v>3900</c:v>
                </c:pt>
                <c:pt idx="1901">
                  <c:v>3901</c:v>
                </c:pt>
                <c:pt idx="1902">
                  <c:v>3902</c:v>
                </c:pt>
                <c:pt idx="1903">
                  <c:v>3903</c:v>
                </c:pt>
                <c:pt idx="1904">
                  <c:v>3904</c:v>
                </c:pt>
                <c:pt idx="1905">
                  <c:v>3905</c:v>
                </c:pt>
                <c:pt idx="1906">
                  <c:v>3906</c:v>
                </c:pt>
                <c:pt idx="1907">
                  <c:v>3907</c:v>
                </c:pt>
                <c:pt idx="1908">
                  <c:v>3908</c:v>
                </c:pt>
                <c:pt idx="1909">
                  <c:v>3909</c:v>
                </c:pt>
                <c:pt idx="1910">
                  <c:v>3910</c:v>
                </c:pt>
                <c:pt idx="1911">
                  <c:v>3911</c:v>
                </c:pt>
                <c:pt idx="1912">
                  <c:v>3912</c:v>
                </c:pt>
                <c:pt idx="1913">
                  <c:v>3913</c:v>
                </c:pt>
                <c:pt idx="1914">
                  <c:v>3914</c:v>
                </c:pt>
                <c:pt idx="1915">
                  <c:v>3915</c:v>
                </c:pt>
                <c:pt idx="1916">
                  <c:v>3916</c:v>
                </c:pt>
                <c:pt idx="1917">
                  <c:v>3917</c:v>
                </c:pt>
                <c:pt idx="1918">
                  <c:v>3918</c:v>
                </c:pt>
                <c:pt idx="1919">
                  <c:v>3919</c:v>
                </c:pt>
                <c:pt idx="1920">
                  <c:v>3920</c:v>
                </c:pt>
                <c:pt idx="1921">
                  <c:v>3921</c:v>
                </c:pt>
                <c:pt idx="1922">
                  <c:v>3922</c:v>
                </c:pt>
                <c:pt idx="1923">
                  <c:v>3923</c:v>
                </c:pt>
                <c:pt idx="1924">
                  <c:v>3924</c:v>
                </c:pt>
                <c:pt idx="1925">
                  <c:v>3925</c:v>
                </c:pt>
                <c:pt idx="1926">
                  <c:v>3926</c:v>
                </c:pt>
                <c:pt idx="1927">
                  <c:v>3927</c:v>
                </c:pt>
                <c:pt idx="1928">
                  <c:v>3928</c:v>
                </c:pt>
                <c:pt idx="1929">
                  <c:v>3929</c:v>
                </c:pt>
                <c:pt idx="1930">
                  <c:v>3930</c:v>
                </c:pt>
                <c:pt idx="1931">
                  <c:v>3931</c:v>
                </c:pt>
                <c:pt idx="1932">
                  <c:v>3932</c:v>
                </c:pt>
                <c:pt idx="1933">
                  <c:v>3933</c:v>
                </c:pt>
                <c:pt idx="1934">
                  <c:v>3934</c:v>
                </c:pt>
                <c:pt idx="1935">
                  <c:v>3935</c:v>
                </c:pt>
                <c:pt idx="1936">
                  <c:v>3936</c:v>
                </c:pt>
                <c:pt idx="1937">
                  <c:v>3937</c:v>
                </c:pt>
                <c:pt idx="1938">
                  <c:v>3938</c:v>
                </c:pt>
                <c:pt idx="1939">
                  <c:v>3939</c:v>
                </c:pt>
                <c:pt idx="1940">
                  <c:v>3940</c:v>
                </c:pt>
                <c:pt idx="1941">
                  <c:v>3941</c:v>
                </c:pt>
                <c:pt idx="1942">
                  <c:v>3942</c:v>
                </c:pt>
                <c:pt idx="1943">
                  <c:v>3943</c:v>
                </c:pt>
                <c:pt idx="1944">
                  <c:v>3944</c:v>
                </c:pt>
                <c:pt idx="1945">
                  <c:v>3945</c:v>
                </c:pt>
                <c:pt idx="1946">
                  <c:v>3946</c:v>
                </c:pt>
                <c:pt idx="1947">
                  <c:v>3947</c:v>
                </c:pt>
                <c:pt idx="1948">
                  <c:v>3948</c:v>
                </c:pt>
                <c:pt idx="1949">
                  <c:v>3949</c:v>
                </c:pt>
                <c:pt idx="1950">
                  <c:v>3950</c:v>
                </c:pt>
                <c:pt idx="1951">
                  <c:v>3951</c:v>
                </c:pt>
                <c:pt idx="1952">
                  <c:v>3952</c:v>
                </c:pt>
                <c:pt idx="1953">
                  <c:v>3953</c:v>
                </c:pt>
                <c:pt idx="1954">
                  <c:v>3954</c:v>
                </c:pt>
                <c:pt idx="1955">
                  <c:v>3955</c:v>
                </c:pt>
                <c:pt idx="1956">
                  <c:v>3956</c:v>
                </c:pt>
                <c:pt idx="1957">
                  <c:v>3957</c:v>
                </c:pt>
                <c:pt idx="1958">
                  <c:v>3958</c:v>
                </c:pt>
                <c:pt idx="1959">
                  <c:v>3959</c:v>
                </c:pt>
                <c:pt idx="1960">
                  <c:v>3960</c:v>
                </c:pt>
                <c:pt idx="1961">
                  <c:v>3961</c:v>
                </c:pt>
                <c:pt idx="1962">
                  <c:v>3962</c:v>
                </c:pt>
                <c:pt idx="1963">
                  <c:v>3963</c:v>
                </c:pt>
                <c:pt idx="1964">
                  <c:v>3964</c:v>
                </c:pt>
                <c:pt idx="1965">
                  <c:v>3965</c:v>
                </c:pt>
                <c:pt idx="1966">
                  <c:v>3966</c:v>
                </c:pt>
                <c:pt idx="1967">
                  <c:v>3967</c:v>
                </c:pt>
                <c:pt idx="1968">
                  <c:v>3968</c:v>
                </c:pt>
                <c:pt idx="1969">
                  <c:v>3969</c:v>
                </c:pt>
                <c:pt idx="1970">
                  <c:v>3970</c:v>
                </c:pt>
                <c:pt idx="1971">
                  <c:v>3971</c:v>
                </c:pt>
                <c:pt idx="1972">
                  <c:v>3972</c:v>
                </c:pt>
                <c:pt idx="1973">
                  <c:v>3973</c:v>
                </c:pt>
                <c:pt idx="1974">
                  <c:v>3974</c:v>
                </c:pt>
                <c:pt idx="1975">
                  <c:v>3975</c:v>
                </c:pt>
                <c:pt idx="1976">
                  <c:v>3976</c:v>
                </c:pt>
                <c:pt idx="1977">
                  <c:v>3977</c:v>
                </c:pt>
                <c:pt idx="1978">
                  <c:v>3978</c:v>
                </c:pt>
                <c:pt idx="1979">
                  <c:v>3979</c:v>
                </c:pt>
                <c:pt idx="1980">
                  <c:v>3980</c:v>
                </c:pt>
                <c:pt idx="1981">
                  <c:v>3981</c:v>
                </c:pt>
                <c:pt idx="1982">
                  <c:v>3982</c:v>
                </c:pt>
                <c:pt idx="1983">
                  <c:v>3983</c:v>
                </c:pt>
                <c:pt idx="1984">
                  <c:v>3984</c:v>
                </c:pt>
                <c:pt idx="1985">
                  <c:v>3985</c:v>
                </c:pt>
                <c:pt idx="1986">
                  <c:v>3986</c:v>
                </c:pt>
                <c:pt idx="1987">
                  <c:v>3987</c:v>
                </c:pt>
                <c:pt idx="1988">
                  <c:v>3988</c:v>
                </c:pt>
                <c:pt idx="1989">
                  <c:v>3989</c:v>
                </c:pt>
                <c:pt idx="1990">
                  <c:v>3990</c:v>
                </c:pt>
                <c:pt idx="1991">
                  <c:v>3991</c:v>
                </c:pt>
                <c:pt idx="1992">
                  <c:v>3992</c:v>
                </c:pt>
                <c:pt idx="1993">
                  <c:v>3993</c:v>
                </c:pt>
                <c:pt idx="1994">
                  <c:v>3994</c:v>
                </c:pt>
                <c:pt idx="1995">
                  <c:v>3995</c:v>
                </c:pt>
                <c:pt idx="1996">
                  <c:v>3996</c:v>
                </c:pt>
                <c:pt idx="1997">
                  <c:v>3997</c:v>
                </c:pt>
                <c:pt idx="1998">
                  <c:v>3998</c:v>
                </c:pt>
                <c:pt idx="1999">
                  <c:v>3999</c:v>
                </c:pt>
                <c:pt idx="2000">
                  <c:v>4000</c:v>
                </c:pt>
              </c:numCache>
            </c:numRef>
          </c:cat>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BB8E-400B-ADE2-EF099E273BC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Discrimination loss</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3623-424E-B0A7-2622857A0C29}"/>
            </c:ext>
          </c:extLst>
        </c:ser>
        <c:dLbls>
          <c:showLegendKey val="0"/>
          <c:showVal val="0"/>
          <c:showCatName val="0"/>
          <c:showSerName val="0"/>
          <c:showPercent val="0"/>
          <c:showBubbleSize val="0"/>
        </c:dLbls>
        <c:axId val="496689232"/>
        <c:axId val="496686280"/>
      </c:scatterChart>
      <c:valAx>
        <c:axId val="496689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crossBetween val="midCat"/>
      </c:valAx>
      <c:valAx>
        <c:axId val="49668628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Dsicrimination loss</a:t>
                </a:r>
                <a:endParaRPr lang="ja-JP"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Discrimination</a:t>
            </a:r>
            <a:r>
              <a:rPr lang="en-US" altLang="ja-JP" baseline="0"/>
              <a:t> loss</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66B9-452F-9EBF-95685915E766}"/>
            </c:ext>
          </c:extLst>
        </c:ser>
        <c:dLbls>
          <c:showLegendKey val="0"/>
          <c:showVal val="0"/>
          <c:showCatName val="0"/>
          <c:showSerName val="0"/>
          <c:showPercent val="0"/>
          <c:showBubbleSize val="0"/>
        </c:dLbls>
        <c:axId val="451449696"/>
        <c:axId val="451457568"/>
      </c:scatterChart>
      <c:valAx>
        <c:axId val="4514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57568"/>
        <c:crosses val="autoZero"/>
        <c:crossBetween val="midCat"/>
      </c:valAx>
      <c:valAx>
        <c:axId val="451457568"/>
        <c:scaling>
          <c:orientation val="minMax"/>
          <c:max val="0.1"/>
        </c:scaling>
        <c:delete val="0"/>
        <c:axPos val="l"/>
        <c:majorGridlines>
          <c:spPr>
            <a:ln w="9525" cap="flat" cmpd="sng" algn="ctr">
              <a:solidFill>
                <a:schemeClr val="tx1">
                  <a:lumMod val="15000"/>
                  <a:lumOff val="85000"/>
                </a:schemeClr>
              </a:solidFill>
              <a:round/>
            </a:ln>
            <a:effectLst/>
          </c:spPr>
        </c:majorGridlines>
        <c:title>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6340EE8-F427-4621-8E96-9CE81E194E6E}"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考察です。</a:t>
            </a:r>
            <a:endParaRPr kumimoji="1" lang="en-US" altLang="ja-JP" dirty="0" smtClean="0"/>
          </a:p>
          <a:p>
            <a:r>
              <a:rPr kumimoji="1" lang="ja-JP" altLang="en-US" dirty="0" smtClean="0"/>
              <a:t>先程示した実験結果から直線がつながった部分の復元に関してはうまく言っており学習の成果が出ていると思います。</a:t>
            </a:r>
            <a:endParaRPr kumimoji="1" lang="en-US" altLang="ja-JP" dirty="0" smtClean="0"/>
          </a:p>
          <a:p>
            <a:r>
              <a:rPr kumimoji="1" lang="ja-JP" altLang="en-US" dirty="0" smtClean="0"/>
              <a:t>影の部分などをより認識しやすい形で復元しており、直線部分に関してはこのまま利用できそうです。</a:t>
            </a:r>
            <a:endParaRPr kumimoji="1" lang="en-US" altLang="ja-JP" dirty="0" smtClean="0"/>
          </a:p>
          <a:p>
            <a:r>
              <a:rPr kumimoji="1" lang="ja-JP" altLang="en-US" dirty="0" smtClean="0"/>
              <a:t>途切れているところに関しては、完全に自然な形ではないが延長できていることが確認できました。</a:t>
            </a:r>
            <a:endParaRPr kumimoji="1" lang="en-US" altLang="ja-JP" dirty="0" smtClean="0"/>
          </a:p>
          <a:p>
            <a:r>
              <a:rPr kumimoji="1" lang="ja-JP" altLang="en-US" dirty="0" smtClean="0"/>
              <a:t>ここに鮮明さが出ればさらにいいと思います。</a:t>
            </a:r>
            <a:endParaRPr kumimoji="1" lang="en-US" altLang="ja-JP" dirty="0" smtClean="0"/>
          </a:p>
          <a:p>
            <a:r>
              <a:rPr kumimoji="1" lang="ja-JP" altLang="en-US" dirty="0" smtClean="0"/>
              <a:t>破線に関してはそもそも与えたデータの中に破線がなかったのでうまく行きませんでした。</a:t>
            </a:r>
            <a:endParaRPr kumimoji="1" lang="en-US" altLang="ja-JP" dirty="0" smtClean="0"/>
          </a:p>
          <a:p>
            <a:r>
              <a:rPr kumimoji="1" lang="ja-JP" altLang="en-US" dirty="0" smtClean="0"/>
              <a:t>こんごドメインを広げて学習できるかどうか試してみたいです。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347958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実験により次の</a:t>
            </a:r>
            <a:r>
              <a:rPr kumimoji="1" lang="en-US" altLang="ja-JP" dirty="0"/>
              <a:t>3</a:t>
            </a:r>
            <a:r>
              <a:rPr kumimoji="1" lang="ja-JP" altLang="en-US" dirty="0" err="1"/>
              <a:t>つの</a:t>
            </a:r>
            <a:r>
              <a:rPr kumimoji="1" lang="ja-JP" altLang="en-US" dirty="0"/>
              <a:t>ことを確認できました。</a:t>
            </a:r>
            <a:endParaRPr kumimoji="1" lang="en-US" altLang="ja-JP" dirty="0"/>
          </a:p>
          <a:p>
            <a:r>
              <a:rPr kumimoji="1" lang="ja-JP" altLang="en-US" dirty="0"/>
              <a:t>今後は他の手法も併用して車線を実際にどれほどの精度で認識できるか検証したり、更に破線も学習データに含めてさらに適用先を増やしたりしたいです。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214717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905436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14</a:t>
            </a:fld>
            <a:endParaRPr kumimoji="1" lang="ja-JP" altLang="en-US"/>
          </a:p>
        </p:txBody>
      </p:sp>
    </p:spTree>
    <p:extLst>
      <p:ext uri="{BB962C8B-B14F-4D97-AF65-F5344CB8AC3E}">
        <p14:creationId xmlns:p14="http://schemas.microsoft.com/office/powerpoint/2010/main" val="207062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15</a:t>
            </a:fld>
            <a:endParaRPr kumimoji="1" lang="ja-JP" altLang="en-US"/>
          </a:p>
        </p:txBody>
      </p:sp>
    </p:spTree>
    <p:extLst>
      <p:ext uri="{BB962C8B-B14F-4D97-AF65-F5344CB8AC3E}">
        <p14:creationId xmlns:p14="http://schemas.microsoft.com/office/powerpoint/2010/main" val="245318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16</a:t>
            </a:fld>
            <a:endParaRPr kumimoji="1" lang="ja-JP" altLang="en-US"/>
          </a:p>
        </p:txBody>
      </p:sp>
    </p:spTree>
    <p:extLst>
      <p:ext uri="{BB962C8B-B14F-4D97-AF65-F5344CB8AC3E}">
        <p14:creationId xmlns:p14="http://schemas.microsoft.com/office/powerpoint/2010/main" val="301446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18</a:t>
            </a:fld>
            <a:endParaRPr kumimoji="1" lang="ja-JP" altLang="en-US"/>
          </a:p>
        </p:txBody>
      </p:sp>
    </p:spTree>
    <p:extLst>
      <p:ext uri="{BB962C8B-B14F-4D97-AF65-F5344CB8AC3E}">
        <p14:creationId xmlns:p14="http://schemas.microsoft.com/office/powerpoint/2010/main" val="2311849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近年高齢者による事故も増えており、高齢者でない</a:t>
            </a:r>
            <a:r>
              <a:rPr kumimoji="1" lang="ja-JP" altLang="en-US" dirty="0" smtClean="0"/>
              <a:t>人からの自動</a:t>
            </a:r>
            <a:r>
              <a:rPr kumimoji="1" lang="ja-JP" altLang="en-US" dirty="0"/>
              <a:t>運転やそれに準ずる運転支援技術を実現することへの需要が高まっています。</a:t>
            </a:r>
            <a:endParaRPr kumimoji="1" lang="en-US" altLang="ja-JP" dirty="0"/>
          </a:p>
          <a:p>
            <a:r>
              <a:rPr kumimoji="1" lang="ja-JP" altLang="en-US" dirty="0"/>
              <a:t>現在実現している自動運転は非常に高精度の３</a:t>
            </a:r>
            <a:r>
              <a:rPr kumimoji="1" lang="en-US" altLang="ja-JP" dirty="0"/>
              <a:t>D</a:t>
            </a:r>
            <a:r>
              <a:rPr kumimoji="1" lang="ja-JP" altLang="en-US" dirty="0"/>
              <a:t>地図に頼ったものであり、これは先進国の道路全体でわずか１％ほどしか整備されておりません</a:t>
            </a:r>
            <a:r>
              <a:rPr kumimoji="1" lang="ja-JP" altLang="en-US" dirty="0" smtClean="0"/>
              <a:t>。</a:t>
            </a:r>
            <a:endParaRPr kumimoji="1" lang="en-US" altLang="ja-JP" dirty="0" smtClean="0"/>
          </a:p>
          <a:p>
            <a:r>
              <a:rPr kumimoji="1" lang="ja-JP" altLang="en-US" dirty="0" smtClean="0"/>
              <a:t>そして、その高精度地図は誰もが使えるわけではなく、各社がそれぞれで持っている状態です。</a:t>
            </a:r>
            <a:endParaRPr kumimoji="1" lang="en-US" altLang="ja-JP" dirty="0" smtClean="0"/>
          </a:p>
          <a:p>
            <a:r>
              <a:rPr kumimoji="1" lang="ja-JP" altLang="en-US" dirty="0" smtClean="0"/>
              <a:t>自動運転に使用できるほど高精度な地図は作成に非常に人的コストがかかり、更新頻度が高い一般道路のすべてを網羅することは現実的ではないです。</a:t>
            </a:r>
            <a:endParaRPr kumimoji="1" lang="en-US" altLang="ja-JP" dirty="0"/>
          </a:p>
          <a:p>
            <a:r>
              <a:rPr kumimoji="1" lang="ja-JP" altLang="en-US" dirty="0" smtClean="0"/>
              <a:t>現在ドライブレコーダー</a:t>
            </a:r>
            <a:r>
              <a:rPr kumimoji="1" lang="ja-JP" altLang="en-US" dirty="0"/>
              <a:t>や電波センサーを用いて自動で生成する技術の研究もされていますが、未だ実用段階に至ってはいません。</a:t>
            </a:r>
            <a:endParaRPr kumimoji="1" lang="en-US" altLang="ja-JP" dirty="0"/>
          </a:p>
          <a:p>
            <a:r>
              <a:rPr kumimoji="1" lang="ja-JP" altLang="en-US" dirty="0"/>
              <a:t>そこで、自動運転の実現には高精度地図に頼らず自車の周辺の情報をセンサ類をもちいて推定することが必要だと考えました。</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21</a:t>
            </a:fld>
            <a:endParaRPr kumimoji="1" lang="ja-JP" altLang="en-US"/>
          </a:p>
        </p:txBody>
      </p:sp>
    </p:spTree>
    <p:extLst>
      <p:ext uri="{BB962C8B-B14F-4D97-AF65-F5344CB8AC3E}">
        <p14:creationId xmlns:p14="http://schemas.microsoft.com/office/powerpoint/2010/main" val="388907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22</a:t>
            </a:fld>
            <a:endParaRPr kumimoji="1" lang="ja-JP" altLang="en-US"/>
          </a:p>
        </p:txBody>
      </p:sp>
    </p:spTree>
    <p:extLst>
      <p:ext uri="{BB962C8B-B14F-4D97-AF65-F5344CB8AC3E}">
        <p14:creationId xmlns:p14="http://schemas.microsoft.com/office/powerpoint/2010/main" val="3772078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23</a:t>
            </a:fld>
            <a:endParaRPr kumimoji="1" lang="ja-JP" altLang="en-US"/>
          </a:p>
        </p:txBody>
      </p:sp>
    </p:spTree>
    <p:extLst>
      <p:ext uri="{BB962C8B-B14F-4D97-AF65-F5344CB8AC3E}">
        <p14:creationId xmlns:p14="http://schemas.microsoft.com/office/powerpoint/2010/main" val="17713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高精度地図を用いずに正確に自車の位置を推定するには路面上に描かれている情報が非常に重要な役割を果たします。</a:t>
            </a:r>
            <a:endParaRPr kumimoji="1" lang="en-US" altLang="ja-JP" dirty="0"/>
          </a:p>
          <a:p>
            <a:r>
              <a:rPr kumimoji="1" lang="ja-JP" altLang="en-US" dirty="0"/>
              <a:t>特に車線は非常に重要で車線を正確に検知できなければ逆走や衝突事故の原因になりかねません。</a:t>
            </a:r>
            <a:endParaRPr kumimoji="1" lang="en-US" altLang="ja-JP" dirty="0"/>
          </a:p>
          <a:p>
            <a:r>
              <a:rPr kumimoji="1" lang="ja-JP" altLang="en-US" dirty="0"/>
              <a:t>そこで白線を認識するにあたって非常に大きな壁となるのが白線に途切れやかすれがあることです。</a:t>
            </a:r>
            <a:endParaRPr kumimoji="1" lang="en-US" altLang="ja-JP" dirty="0"/>
          </a:p>
          <a:p>
            <a:r>
              <a:rPr kumimoji="1" lang="ja-JP" altLang="en-US" dirty="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a:p>
          <a:p>
            <a:r>
              <a:rPr kumimoji="1" lang="ja-JP" altLang="en-US" dirty="0"/>
              <a:t>右の画像に示すようなまちなかの一般道路では白線が途切れていたりかすれていたりする箇所が多くあり、ここを</a:t>
            </a:r>
            <a:r>
              <a:rPr kumimoji="1" lang="en-US" altLang="ja-JP" dirty="0"/>
              <a:t>GLCIC</a:t>
            </a:r>
            <a:r>
              <a:rPr kumimoji="1" lang="ja-JP" altLang="en-US" dirty="0"/>
              <a:t>という手法を用いて補完してあげることによって画像によって白線を認識する精度を高めようとするのが今回の私の提案手法です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今回私が用いた</a:t>
            </a:r>
            <a:r>
              <a:rPr lang="en-US" altLang="ja-JP" dirty="0"/>
              <a:t>Globally and Locally Consistent Image Completion(GLCIC)</a:t>
            </a:r>
            <a:r>
              <a:rPr lang="ja-JP" altLang="en-US" dirty="0"/>
              <a:t>という手法について説明します。</a:t>
            </a:r>
            <a:endParaRPr lang="en-US" altLang="ja-JP" dirty="0"/>
          </a:p>
          <a:p>
            <a:r>
              <a:rPr kumimoji="1" lang="ja-JP" altLang="en-US" dirty="0"/>
              <a:t>この手法は敵対的生成ネットワーク</a:t>
            </a:r>
            <a:r>
              <a:rPr kumimoji="1" lang="en-US" altLang="ja-JP" dirty="0"/>
              <a:t>(GAN)</a:t>
            </a:r>
            <a:r>
              <a:rPr kumimoji="1" lang="ja-JP" altLang="en-US" dirty="0"/>
              <a:t>の一種で、拡張畳み込み層を用いることでより広い領域を自然に補完できます。</a:t>
            </a:r>
            <a:endParaRPr kumimoji="1" lang="en-US" altLang="ja-JP" dirty="0"/>
          </a:p>
          <a:p>
            <a:r>
              <a:rPr kumimoji="1" lang="ja-JP" altLang="en-US" dirty="0"/>
              <a:t>この研究が発表されるまで画像補完ではマスクした部分に対してその画像の中のある部分を持ってきたり、データベースの中から適すると考えられる画像の一部を持ってきてはめ込んだりなど、新しく画像を生成するのではなく有るものの中から最良の候補を選んで貼り付けるアプローチが主流でした。</a:t>
            </a:r>
            <a:endParaRPr kumimoji="1" lang="en-US" altLang="ja-JP" dirty="0"/>
          </a:p>
          <a:p>
            <a:r>
              <a:rPr kumimoji="1" lang="ja-JP" altLang="en-US" dirty="0"/>
              <a:t>しかし、</a:t>
            </a:r>
            <a:r>
              <a:rPr kumimoji="1" lang="en-US" altLang="ja-JP" dirty="0"/>
              <a:t>GLCIC</a:t>
            </a:r>
            <a:r>
              <a:rPr kumimoji="1" lang="ja-JP" altLang="en-US" dirty="0"/>
              <a:t>では学習したモデルがマスク部分に全く新しい画像を生成できます。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次に私の提案手法について詳しく説明します。</a:t>
            </a:r>
            <a:endParaRPr kumimoji="1" lang="en-US" altLang="ja-JP" dirty="0"/>
          </a:p>
          <a:p>
            <a:r>
              <a:rPr kumimoji="1" lang="ja-JP" altLang="en-US" dirty="0"/>
              <a:t>センシングを使用した自動運転の流れはこのように、ドライブレコーダーの画像や各種センサ類によって自車の周囲の環境を認識し、そのデータをもとに車線や道路情報を割り出し、適切な進路を選択した上で駆動系に情報を与えるという流れなのですが、</a:t>
            </a:r>
            <a:endParaRPr kumimoji="1" lang="en-US" altLang="ja-JP" dirty="0"/>
          </a:p>
          <a:p>
            <a:r>
              <a:rPr kumimoji="1" lang="ja-JP" altLang="en-US" dirty="0"/>
              <a:t>このセンサによる環境認識と車線の割り出しの間に車線を補完するステップを追加することによってより状況把握の精度を向上させます。</a:t>
            </a:r>
            <a:endParaRPr kumimoji="1" lang="en-US" altLang="ja-JP" dirty="0"/>
          </a:p>
          <a:p>
            <a:r>
              <a:rPr kumimoji="1" lang="ja-JP" altLang="en-US" dirty="0"/>
              <a:t>さらに通常の</a:t>
            </a:r>
            <a:r>
              <a:rPr kumimoji="1" lang="en-US" altLang="ja-JP" dirty="0"/>
              <a:t>GLCIC</a:t>
            </a:r>
            <a:r>
              <a:rPr kumimoji="1" lang="ja-JP" altLang="en-US" dirty="0"/>
              <a:t>では学習の際に入力画像の中で任意の領域をマスクして学習しますが、ここを車線が出現する確率が高い領域にマスクの候補を絞ることによってより効率良い学習と正確な予測ができるようになります。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次にネットワークの学習方法についてです。</a:t>
            </a:r>
            <a:endParaRPr kumimoji="1" lang="en-US" altLang="ja-JP" dirty="0"/>
          </a:p>
          <a:p>
            <a:r>
              <a:rPr kumimoji="1" lang="en-US" altLang="ja-JP" dirty="0"/>
              <a:t>GLCIC</a:t>
            </a:r>
            <a:r>
              <a:rPr kumimoji="1" lang="ja-JP" altLang="en-US" dirty="0"/>
              <a:t>は</a:t>
            </a:r>
            <a:r>
              <a:rPr kumimoji="1" lang="en-US" altLang="ja-JP" dirty="0"/>
              <a:t>GAN</a:t>
            </a:r>
            <a:r>
              <a:rPr kumimoji="1" lang="ja-JP" altLang="en-US" dirty="0"/>
              <a:t>の一種であり、画像を補完する側と識別する側に分かれて学習を行います。</a:t>
            </a:r>
            <a:endParaRPr kumimoji="1" lang="en-US" altLang="ja-JP" dirty="0"/>
          </a:p>
          <a:p>
            <a:r>
              <a:rPr kumimoji="1" lang="ja-JP" altLang="en-US" dirty="0"/>
              <a:t>従来の手法では初めに補完側のみ、次に識別側のみ、最後に相互で学習という順序で学習を行っていたのですが、学習に非常に時間がかかるので、</a:t>
            </a:r>
            <a:endParaRPr kumimoji="1" lang="en-US" altLang="ja-JP" dirty="0"/>
          </a:p>
          <a:p>
            <a:r>
              <a:rPr kumimoji="1" lang="ja-JP" altLang="en-US" dirty="0"/>
              <a:t>今回は転移学習ではじめたこともあり、予め</a:t>
            </a:r>
            <a:r>
              <a:rPr kumimoji="1" lang="en-US" altLang="ja-JP" dirty="0"/>
              <a:t>Discriminator</a:t>
            </a:r>
            <a:r>
              <a:rPr kumimoji="1" lang="ja-JP" altLang="en-US" dirty="0"/>
              <a:t>側の</a:t>
            </a:r>
            <a:r>
              <a:rPr kumimoji="1" lang="en-US" altLang="ja-JP" dirty="0"/>
              <a:t>Loss</a:t>
            </a:r>
            <a:r>
              <a:rPr kumimoji="1" lang="ja-JP" altLang="en-US" dirty="0" err="1"/>
              <a:t>がか</a:t>
            </a:r>
            <a:r>
              <a:rPr kumimoji="1" lang="ja-JP" altLang="en-US" dirty="0"/>
              <a:t>なり下がっていたので、</a:t>
            </a:r>
            <a:r>
              <a:rPr kumimoji="1" lang="en-US" altLang="ja-JP" dirty="0"/>
              <a:t>Stage2</a:t>
            </a:r>
            <a:r>
              <a:rPr kumimoji="1" lang="ja-JP" altLang="en-US" dirty="0"/>
              <a:t>を省略し、</a:t>
            </a:r>
            <a:r>
              <a:rPr kumimoji="1" lang="en-US" altLang="ja-JP" dirty="0"/>
              <a:t>2stage</a:t>
            </a:r>
            <a:r>
              <a:rPr kumimoji="1" lang="ja-JP" altLang="en-US" dirty="0"/>
              <a:t>で学習を行いました</a:t>
            </a:r>
            <a:r>
              <a:rPr kumimoji="1" lang="ja-JP" altLang="en-US" dirty="0" smtClean="0"/>
              <a:t>。</a:t>
            </a:r>
            <a:endParaRPr kumimoji="1" lang="en-US" altLang="ja-JP" dirty="0" smtClean="0"/>
          </a:p>
          <a:p>
            <a:r>
              <a:rPr kumimoji="1" lang="ja-JP" altLang="en-US" dirty="0" smtClean="0"/>
              <a:t>更に転移学習であらかじめ同じネットワークを使って他のデータセットで学習したモデルを使用することによって学習時間の短縮を図りました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実験環境はこちらのとおりです。</a:t>
            </a:r>
            <a:endParaRPr kumimoji="1" lang="en-US" altLang="ja-JP" dirty="0"/>
          </a:p>
          <a:p>
            <a:r>
              <a:rPr kumimoji="1" lang="en-US" altLang="ja-JP" dirty="0" err="1"/>
              <a:t>Waymo</a:t>
            </a:r>
            <a:r>
              <a:rPr kumimoji="1" lang="ja-JP" altLang="en-US" dirty="0"/>
              <a:t>というドライブレコーダーで撮影されたデータが入っているデータセットの中で正面向きのもののみを使用しました。</a:t>
            </a:r>
            <a:endParaRPr kumimoji="1" lang="en-US" altLang="ja-JP" dirty="0"/>
          </a:p>
          <a:p>
            <a:r>
              <a:rPr kumimoji="1" lang="ja-JP" altLang="en-US" dirty="0"/>
              <a:t>もともと</a:t>
            </a:r>
            <a:r>
              <a:rPr kumimoji="1" lang="en-US" altLang="ja-JP" dirty="0"/>
              <a:t>20</a:t>
            </a:r>
            <a:r>
              <a:rPr kumimoji="1" lang="ja-JP" altLang="en-US" dirty="0"/>
              <a:t>万枚のデータセットでしたが</a:t>
            </a:r>
            <a:r>
              <a:rPr kumimoji="1" lang="ja-JP" altLang="en-US" dirty="0" smtClean="0"/>
              <a:t>、今回は晴天時の直線に教師データを絞り破線や途切れがあったりするものや</a:t>
            </a:r>
            <a:r>
              <a:rPr kumimoji="1" lang="ja-JP" altLang="en-US" dirty="0"/>
              <a:t>気象条件等の問題で学習に不向きだと思われるものを弾き、約</a:t>
            </a:r>
            <a:r>
              <a:rPr kumimoji="1" lang="en-US" altLang="ja-JP" dirty="0"/>
              <a:t>11,000</a:t>
            </a:r>
            <a:r>
              <a:rPr kumimoji="1" lang="ja-JP" altLang="en-US" dirty="0"/>
              <a:t>枚のデータを教師データとして学習に使用しました。</a:t>
            </a:r>
            <a:endParaRPr kumimoji="1" lang="en-US" altLang="ja-JP" dirty="0"/>
          </a:p>
          <a:p>
            <a:r>
              <a:rPr kumimoji="1" lang="ja-JP" altLang="en-US" dirty="0"/>
              <a:t>深層学習のフレームワークは</a:t>
            </a:r>
            <a:r>
              <a:rPr kumimoji="1" lang="en-US" altLang="ja-JP" dirty="0" err="1"/>
              <a:t>TensorFlow</a:t>
            </a:r>
            <a:r>
              <a:rPr kumimoji="1" lang="ja-JP" altLang="en-US" dirty="0"/>
              <a:t>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38038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F4011F5-4756-452B-AB01-68E397D3FC17}" type="datetime1">
              <a:rPr lang="en-US" altLang="ja-JP" smtClean="0"/>
              <a:t>2/6/2020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8F2654-2051-4833-B7F1-3C7FD7A6E05C}" type="datetime1">
              <a:rPr lang="en-US" altLang="ja-JP" smtClean="0"/>
              <a:t>2/6/2020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0B6238B-72FB-440A-AA22-8DFB78C07587}" type="datetime1">
              <a:rPr lang="en-US" altLang="ja-JP" smtClean="0"/>
              <a:t>2/6/2020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lvl1pPr>
              <a:defRPr sz="2400">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B138EAB9-C827-4F6F-85B0-1C0914EE9F31}" type="datetime1">
              <a:rPr lang="en-US" altLang="ja-JP" smtClean="0"/>
              <a:t>2/6/2020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7133F7E-E0AF-44C5-A857-E4403F8B5E2F}" type="datetime1">
              <a:rPr lang="en-US" altLang="ja-JP" smtClean="0"/>
              <a:t>2/6/2020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BE79884-277D-4D6C-A6DB-C4C1E498AA96}" type="datetime1">
              <a:rPr lang="en-US" altLang="ja-JP" smtClean="0"/>
              <a:t>2/6/2020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2576D75-DAF6-4C52-A8D7-D6E53419D998}" type="datetime1">
              <a:rPr lang="en-US" altLang="ja-JP" smtClean="0"/>
              <a:t>2/6/2020</a:t>
            </a:fld>
            <a:endParaRPr lang="en-US" dirty="0"/>
          </a:p>
        </p:txBody>
      </p:sp>
      <p:sp>
        <p:nvSpPr>
          <p:cNvPr id="8" name="Footer Placeholder 7"/>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6BF4F1-F87E-4B75-B24F-4DF1023D2B52}" type="datetime1">
              <a:rPr lang="en-US" altLang="ja-JP" smtClean="0"/>
              <a:t>2/6/2020</a:t>
            </a:fld>
            <a:endParaRPr lang="en-US" dirty="0"/>
          </a:p>
        </p:txBody>
      </p:sp>
      <p:sp>
        <p:nvSpPr>
          <p:cNvPr id="4" name="Footer Placeholder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DE583-718A-4DA8-A139-F31C16804A56}" type="datetime1">
              <a:rPr lang="en-US" altLang="ja-JP" smtClean="0"/>
              <a:t>2/6/2020</a:t>
            </a:fld>
            <a:endParaRPr lang="en-US" dirty="0"/>
          </a:p>
        </p:txBody>
      </p:sp>
      <p:sp>
        <p:nvSpPr>
          <p:cNvPr id="3" name="Footer Placeholder 2"/>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D3B7B2-4993-4090-B027-8F87B68C3D2D}" type="datetime1">
              <a:rPr lang="en-US" altLang="ja-JP" smtClean="0"/>
              <a:t>2/6/2020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1B36A-C228-4D4E-BC05-25CFE032F247}" type="datetime1">
              <a:rPr lang="en-US" altLang="ja-JP" smtClean="0"/>
              <a:t>2/6/2020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95A1F8EF-2567-46C3-A864-E645E445A82F}" type="datetime1">
              <a:rPr lang="en-US" altLang="ja-JP" smtClean="0"/>
              <a:t>2/6/2020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hyperlink" Target="https://www.slideshare.net/harmonylab/globally-and-locally-consistent-image-comple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r>
              <a:rPr lang="en-US" altLang="ja-JP" dirty="0">
                <a:latin typeface="+mj-ea"/>
              </a:rPr>
              <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車線が破線の場合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54" y="1242391"/>
            <a:ext cx="4577927" cy="4577927"/>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073" y="1242391"/>
            <a:ext cx="4577927" cy="4577927"/>
          </a:xfrm>
          <a:prstGeom prst="rect">
            <a:avLst/>
          </a:prstGeom>
        </p:spPr>
      </p:pic>
      <p:sp>
        <p:nvSpPr>
          <p:cNvPr id="6" name="正方形/長方形 5"/>
          <p:cNvSpPr/>
          <p:nvPr/>
        </p:nvSpPr>
        <p:spPr>
          <a:xfrm>
            <a:off x="5436705" y="4701209"/>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1" name="正方形/長方形 10"/>
          <p:cNvSpPr/>
          <p:nvPr/>
        </p:nvSpPr>
        <p:spPr>
          <a:xfrm>
            <a:off x="858778" y="4701208"/>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テキスト ボックス 11"/>
          <p:cNvSpPr txBox="1"/>
          <p:nvPr/>
        </p:nvSpPr>
        <p:spPr>
          <a:xfrm>
            <a:off x="1653908" y="5709735"/>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340434" y="5705178"/>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94539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3C7DA-1BCB-4371-A317-639BB5B9174F}"/>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3D78116B-AA83-4695-A065-4495CEE31072}"/>
              </a:ext>
            </a:extLst>
          </p:cNvPr>
          <p:cNvSpPr>
            <a:spLocks noGrp="1"/>
          </p:cNvSpPr>
          <p:nvPr>
            <p:ph idx="1"/>
          </p:nvPr>
        </p:nvSpPr>
        <p:spPr/>
        <p:txBody>
          <a:bodyPr/>
          <a:lstStyle/>
          <a:p>
            <a:r>
              <a:rPr kumimoji="1" lang="ja-JP" altLang="en-US" dirty="0"/>
              <a:t>直線をつながった部分に関しては学習がうまく行っている</a:t>
            </a:r>
            <a:endParaRPr kumimoji="1" lang="en-US" altLang="ja-JP" dirty="0"/>
          </a:p>
          <a:p>
            <a:r>
              <a:rPr lang="ja-JP" altLang="en-US" dirty="0"/>
              <a:t>途切れているところに関しては完全ではないが延長できている</a:t>
            </a:r>
            <a:endParaRPr lang="en-US" altLang="ja-JP" dirty="0"/>
          </a:p>
          <a:p>
            <a:r>
              <a:rPr kumimoji="1" lang="ja-JP" altLang="en-US" dirty="0"/>
              <a:t>破線に関してはデータセットになかったせいでうまく保管できず</a:t>
            </a:r>
          </a:p>
        </p:txBody>
      </p:sp>
      <p:sp>
        <p:nvSpPr>
          <p:cNvPr id="4" name="フッター プレースホルダー 3">
            <a:extLst>
              <a:ext uri="{FF2B5EF4-FFF2-40B4-BE49-F238E27FC236}">
                <a16:creationId xmlns:a16="http://schemas.microsoft.com/office/drawing/2014/main" id="{2E9A4257-30E6-4A85-9144-5FDD2759C925}"/>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360791F5-76BE-4943-9DA0-359C3ED3B4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578870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a:latin typeface="+mj-ea"/>
                <a:ea typeface="+mj-ea"/>
              </a:rPr>
              <a:t>実験により以下のことを確認した</a:t>
            </a:r>
            <a:endParaRPr lang="en-US" altLang="ja-JP" sz="2800" dirty="0">
              <a:latin typeface="+mj-ea"/>
              <a:ea typeface="+mj-ea"/>
            </a:endParaRPr>
          </a:p>
          <a:p>
            <a:pPr lvl="1"/>
            <a:r>
              <a:rPr kumimoji="1" lang="ja-JP" altLang="en-US" sz="2400" dirty="0">
                <a:latin typeface="+mj-ea"/>
                <a:ea typeface="+mj-ea"/>
              </a:rPr>
              <a:t>車線がすでにあるところをマスクして復元できること</a:t>
            </a:r>
            <a:endParaRPr lang="en-US" altLang="ja-JP" sz="2400" dirty="0">
              <a:latin typeface="+mj-ea"/>
              <a:ea typeface="+mj-ea"/>
            </a:endParaRPr>
          </a:p>
          <a:p>
            <a:pPr lvl="1"/>
            <a:r>
              <a:rPr lang="ja-JP" altLang="en-US" sz="2400" dirty="0">
                <a:latin typeface="+mj-ea"/>
                <a:ea typeface="+mj-ea"/>
              </a:rPr>
              <a:t>車線がないところでも直線であれば補完できること</a:t>
            </a:r>
            <a:endParaRPr kumimoji="1" lang="en-US" altLang="ja-JP" sz="2400" dirty="0">
              <a:latin typeface="+mj-ea"/>
              <a:ea typeface="+mj-ea"/>
            </a:endParaRPr>
          </a:p>
          <a:p>
            <a:pPr lvl="1"/>
            <a:r>
              <a:rPr lang="ja-JP" altLang="en-US" sz="2400" dirty="0">
                <a:latin typeface="+mj-ea"/>
                <a:ea typeface="+mj-ea"/>
              </a:rPr>
              <a:t>破線に関しては補完はまだできないこと</a:t>
            </a:r>
            <a:endParaRPr lang="en-US" altLang="ja-JP" sz="2400" dirty="0">
              <a:latin typeface="+mj-ea"/>
              <a:ea typeface="+mj-ea"/>
            </a:endParaRPr>
          </a:p>
          <a:p>
            <a:r>
              <a:rPr lang="ja-JP" altLang="en-US" sz="2400" dirty="0">
                <a:latin typeface="+mj-ea"/>
                <a:ea typeface="+mj-ea"/>
              </a:rPr>
              <a:t>今後他の手法も併用して車線を認識するところまで完成させたい</a:t>
            </a:r>
          </a:p>
          <a:p>
            <a:pPr marL="0" indent="0">
              <a:buNone/>
            </a:pPr>
            <a:endParaRPr lang="en-US" altLang="ja-JP" sz="27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621464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1368825752"/>
              </p:ext>
            </p:extLst>
          </p:nvPr>
        </p:nvGraphicFramePr>
        <p:xfrm>
          <a:off x="212336" y="586408"/>
          <a:ext cx="8719328" cy="5426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0588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618304677"/>
              </p:ext>
            </p:extLst>
          </p:nvPr>
        </p:nvGraphicFramePr>
        <p:xfrm>
          <a:off x="0" y="1320800"/>
          <a:ext cx="9144000" cy="4711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2162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888100346"/>
              </p:ext>
            </p:extLst>
          </p:nvPr>
        </p:nvGraphicFramePr>
        <p:xfrm>
          <a:off x="317500" y="0"/>
          <a:ext cx="8509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819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229904759"/>
              </p:ext>
            </p:extLst>
          </p:nvPr>
        </p:nvGraphicFramePr>
        <p:xfrm>
          <a:off x="419100" y="0"/>
          <a:ext cx="83058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01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dirty="0">
                <a:latin typeface="+mj-ea"/>
                <a:ea typeface="+mj-ea"/>
                <a:hlinkClick r:id="rId3"/>
              </a:rPr>
              <a:t>[1]“TRI-AD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 </a:t>
            </a:r>
            <a:r>
              <a:rPr lang="en-US" altLang="ja-JP" dirty="0">
                <a:latin typeface="+mj-ea"/>
                <a:ea typeface="+mj-ea"/>
                <a:hlinkClick r:id="rId3"/>
              </a:rPr>
              <a:t>https://www.tri-ad.global/jp/news/20190425 (</a:t>
            </a:r>
            <a:r>
              <a:rPr lang="ja-JP" altLang="en-US" dirty="0">
                <a:latin typeface="+mj-ea"/>
                <a:ea typeface="+mj-ea"/>
                <a:hlinkClick r:id="rId3"/>
              </a:rPr>
              <a:t>参照 </a:t>
            </a:r>
            <a:r>
              <a:rPr lang="en-US" altLang="ja-JP" dirty="0">
                <a:latin typeface="+mj-ea"/>
                <a:ea typeface="+mj-ea"/>
                <a:hlinkClick r:id="rId3"/>
              </a:rPr>
              <a:t>2019-12-15) [2]“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 </a:t>
            </a:r>
            <a:r>
              <a:rPr lang="en-US" altLang="ja-JP" dirty="0">
                <a:latin typeface="+mj-ea"/>
                <a:ea typeface="+mj-ea"/>
                <a:hlinkClick r:id="rId3"/>
              </a:rPr>
              <a:t>https://www.nikkei.com/article/DGXNASFK1202G_S4A210C1000000/ (</a:t>
            </a:r>
            <a:r>
              <a:rPr lang="ja-JP" altLang="en-US" dirty="0">
                <a:latin typeface="+mj-ea"/>
                <a:ea typeface="+mj-ea"/>
                <a:hlinkClick r:id="rId3"/>
              </a:rPr>
              <a:t>参照 </a:t>
            </a:r>
            <a:r>
              <a:rPr lang="en-US" altLang="ja-JP" dirty="0">
                <a:latin typeface="+mj-ea"/>
                <a:ea typeface="+mj-ea"/>
                <a:hlinkClick r:id="rId3"/>
              </a:rPr>
              <a:t>2019-12-15)</a:t>
            </a:r>
            <a:endParaRPr lang="en-US" dirty="0">
              <a:latin typeface="+mj-ea"/>
              <a:ea typeface="+mj-ea"/>
            </a:endParaRPr>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21810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1153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49" y="405480"/>
            <a:ext cx="7886700" cy="1325562"/>
          </a:xfrm>
        </p:spPr>
        <p:txBody>
          <a:bodyPr/>
          <a:lstStyle/>
          <a:p>
            <a:r>
              <a:rPr kumimoji="1" lang="ja-JP" altLang="en-US" dirty="0">
                <a:latin typeface="+mj-ea"/>
              </a:rPr>
              <a:t>背景</a:t>
            </a:r>
          </a:p>
        </p:txBody>
      </p:sp>
      <p:sp>
        <p:nvSpPr>
          <p:cNvPr id="3" name="コンテンツ プレースホルダー 2"/>
          <p:cNvSpPr>
            <a:spLocks noGrp="1"/>
          </p:cNvSpPr>
          <p:nvPr>
            <p:ph idx="1"/>
          </p:nvPr>
        </p:nvSpPr>
        <p:spPr/>
        <p:txBody>
          <a:bodyPr>
            <a:normAutofit/>
          </a:bodyPr>
          <a:lstStyle/>
          <a:p>
            <a:r>
              <a:rPr kumimoji="1" lang="ja-JP" altLang="en-US" sz="2400" dirty="0">
                <a:latin typeface="+mj-ea"/>
                <a:ea typeface="+mj-ea"/>
              </a:rPr>
              <a:t>自動運転の需要が高まっている</a:t>
            </a:r>
            <a:endParaRPr lang="en-US" altLang="ja-JP" sz="2400" dirty="0">
              <a:latin typeface="+mj-ea"/>
              <a:ea typeface="+mj-ea"/>
            </a:endParaRPr>
          </a:p>
          <a:p>
            <a:r>
              <a:rPr kumimoji="1" lang="ja-JP" altLang="en-US" sz="2400" dirty="0">
                <a:latin typeface="+mj-ea"/>
                <a:ea typeface="+mj-ea"/>
              </a:rPr>
              <a:t>高精度の地図が整備されている道路はわずか</a:t>
            </a:r>
            <a:r>
              <a:rPr kumimoji="1" lang="en-US" altLang="ja-JP" sz="2400" dirty="0">
                <a:latin typeface="+mj-ea"/>
                <a:ea typeface="+mj-ea"/>
              </a:rPr>
              <a:t>1</a:t>
            </a:r>
            <a:r>
              <a:rPr kumimoji="1" lang="ja-JP" altLang="en-US" sz="2400" dirty="0">
                <a:latin typeface="+mj-ea"/>
                <a:ea typeface="+mj-ea"/>
              </a:rPr>
              <a:t>％ほど</a:t>
            </a:r>
            <a:r>
              <a:rPr kumimoji="1" lang="en-US" altLang="ja-JP" sz="2400" baseline="-25000" dirty="0">
                <a:latin typeface="+mj-ea"/>
                <a:ea typeface="+mj-ea"/>
              </a:rPr>
              <a:t>[1</a:t>
            </a:r>
            <a:r>
              <a:rPr kumimoji="1" lang="en-US" altLang="ja-JP" sz="2400" baseline="-25000" dirty="0" smtClean="0">
                <a:latin typeface="+mj-ea"/>
                <a:ea typeface="+mj-ea"/>
              </a:rPr>
              <a:t>]</a:t>
            </a:r>
            <a:endParaRPr kumimoji="1" lang="en-US" altLang="ja-JP" sz="2400" baseline="-25000" dirty="0">
              <a:latin typeface="+mj-ea"/>
              <a:ea typeface="+mj-ea"/>
            </a:endParaRPr>
          </a:p>
          <a:p>
            <a:pPr marL="0" indent="0">
              <a:buNone/>
            </a:pPr>
            <a:r>
              <a:rPr lang="ja-JP" altLang="en-US" sz="2400" dirty="0" smtClean="0">
                <a:latin typeface="+mj-ea"/>
                <a:ea typeface="+mj-ea"/>
              </a:rPr>
              <a:t>  →誰もが使えるわけでもない</a:t>
            </a:r>
            <a:endParaRPr lang="en-US" altLang="ja-JP" sz="2400" dirty="0" smtClean="0">
              <a:latin typeface="+mj-ea"/>
              <a:ea typeface="+mj-ea"/>
            </a:endParaRPr>
          </a:p>
          <a:p>
            <a:r>
              <a:rPr lang="ja-JP" altLang="en-US" sz="2400" dirty="0" smtClean="0">
                <a:latin typeface="+mj-ea"/>
                <a:ea typeface="+mj-ea"/>
              </a:rPr>
              <a:t>自車</a:t>
            </a:r>
            <a:r>
              <a:rPr lang="ja-JP" altLang="en-US" sz="2400" dirty="0">
                <a:latin typeface="+mj-ea"/>
                <a:ea typeface="+mj-ea"/>
              </a:rPr>
              <a:t>の周辺の情報をセンサ類を利用して推定する事が必要</a:t>
            </a:r>
            <a:r>
              <a:rPr lang="en-US" altLang="ja-JP" sz="2400" baseline="-25000" dirty="0">
                <a:latin typeface="+mj-ea"/>
                <a:ea typeface="+mj-ea"/>
              </a:rPr>
              <a:t>[2]</a:t>
            </a:r>
            <a:endParaRPr kumimoji="1" lang="en-US" altLang="ja-JP" sz="2400" baseline="-25000" dirty="0">
              <a:latin typeface="+mj-ea"/>
              <a:ea typeface="+mj-ea"/>
            </a:endParaRPr>
          </a:p>
        </p:txBody>
      </p:sp>
      <p:sp>
        <p:nvSpPr>
          <p:cNvPr id="4" name="フッター プレースホルダー 3"/>
          <p:cNvSpPr>
            <a:spLocks noGrp="1"/>
          </p:cNvSpPr>
          <p:nvPr>
            <p:ph type="ftr" sz="quarter" idx="11"/>
          </p:nvPr>
        </p:nvSpPr>
        <p:spPr>
          <a:xfrm>
            <a:off x="1479760" y="6223972"/>
            <a:ext cx="5351790" cy="371432"/>
          </a:xfrm>
        </p:spPr>
        <p:txBody>
          <a:bodyPr/>
          <a:lstStyle/>
          <a:p>
            <a:r>
              <a:rPr lang="en-US" altLang="ja-JP" dirty="0">
                <a:latin typeface="+mj-ea"/>
                <a:ea typeface="+mj-ea"/>
                <a:hlinkClick r:id="rId3"/>
              </a:rPr>
              <a:t>[1]</a:t>
            </a:r>
            <a:r>
              <a:rPr lang="ja-JP" altLang="en-US" dirty="0">
                <a:latin typeface="+mj-ea"/>
                <a:ea typeface="+mj-ea"/>
                <a:hlinkClick r:id="rId3"/>
              </a:rPr>
              <a:t>“</a:t>
            </a:r>
            <a:r>
              <a:rPr lang="en-US" altLang="ja-JP" dirty="0">
                <a:latin typeface="+mj-ea"/>
                <a:ea typeface="+mj-ea"/>
                <a:hlinkClick r:id="rId3"/>
              </a:rPr>
              <a:t>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a:t>
            </a:r>
            <a:endParaRPr lang="en-US" altLang="ja-JP" dirty="0">
              <a:latin typeface="+mj-ea"/>
              <a:ea typeface="+mj-ea"/>
              <a:hlinkClick r:id="rId3"/>
            </a:endParaRPr>
          </a:p>
          <a:p>
            <a:r>
              <a:rPr lang="en-US" altLang="ja-JP" dirty="0">
                <a:latin typeface="+mj-ea"/>
                <a:ea typeface="+mj-ea"/>
                <a:hlinkClick r:id="rId4"/>
              </a:rPr>
              <a:t>https://www.tri-ad.global/jp/news/20190425</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altLang="ja-JP" dirty="0">
              <a:latin typeface="+mj-ea"/>
              <a:ea typeface="+mj-ea"/>
              <a:hlinkClick r:id="rId3"/>
            </a:endParaRPr>
          </a:p>
          <a:p>
            <a:r>
              <a:rPr lang="en-US" altLang="ja-JP" dirty="0">
                <a:latin typeface="+mj-ea"/>
                <a:ea typeface="+mj-ea"/>
                <a:hlinkClick r:id="rId3"/>
              </a:rPr>
              <a:t>[2]“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a:t>
            </a:r>
            <a:r>
              <a:rPr lang="en-US" altLang="ja-JP" dirty="0">
                <a:latin typeface="+mj-ea"/>
                <a:ea typeface="+mj-ea"/>
                <a:hlinkClick r:id="rId3"/>
              </a:rPr>
              <a:t>”</a:t>
            </a:r>
          </a:p>
          <a:p>
            <a:r>
              <a:rPr lang="en-US" altLang="ja-JP" dirty="0">
                <a:latin typeface="+mj-ea"/>
                <a:ea typeface="+mj-ea"/>
                <a:hlinkClick r:id="rId3"/>
              </a:rPr>
              <a:t>https://www.nikkei.com/article/DGXNASFK1202G_S4A210C1000000/</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dirty="0">
              <a:latin typeface="+mj-ea"/>
              <a:ea typeface="+mj-ea"/>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435" y="3429000"/>
            <a:ext cx="3931129" cy="2115872"/>
          </a:xfrm>
          <a:prstGeom prst="rect">
            <a:avLst/>
          </a:prstGeom>
        </p:spPr>
      </p:pic>
      <p:sp>
        <p:nvSpPr>
          <p:cNvPr id="6" name="テキスト ボックス 5"/>
          <p:cNvSpPr txBox="1"/>
          <p:nvPr/>
        </p:nvSpPr>
        <p:spPr>
          <a:xfrm>
            <a:off x="3623593" y="5642631"/>
            <a:ext cx="1896813" cy="461665"/>
          </a:xfrm>
          <a:prstGeom prst="rect">
            <a:avLst/>
          </a:prstGeom>
          <a:noFill/>
        </p:spPr>
        <p:txBody>
          <a:bodyPr wrap="square" rtlCol="0">
            <a:spAutoFit/>
          </a:bodyPr>
          <a:lstStyle/>
          <a:p>
            <a:pPr algn="ctr"/>
            <a:r>
              <a:rPr kumimoji="1" lang="ja-JP" altLang="en-US" sz="2400" dirty="0">
                <a:latin typeface="+mj-ea"/>
                <a:ea typeface="+mj-ea"/>
              </a:rPr>
              <a:t>高精度地図</a:t>
            </a:r>
            <a:endParaRPr kumimoji="1" lang="ja-JP" altLang="en-US" sz="3200" dirty="0">
              <a:latin typeface="+mj-ea"/>
              <a:ea typeface="+mj-ea"/>
            </a:endParaRPr>
          </a:p>
        </p:txBody>
      </p:sp>
      <p:sp>
        <p:nvSpPr>
          <p:cNvPr id="7" name="スライド番号プレースホルダー 6">
            <a:extLst>
              <a:ext uri="{FF2B5EF4-FFF2-40B4-BE49-F238E27FC236}">
                <a16:creationId xmlns:a16="http://schemas.microsoft.com/office/drawing/2014/main" id="{63002851-AC58-4CDE-B096-B8015203B59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3" name="フッター プレースホルダー 2">
            <a:extLst>
              <a:ext uri="{FF2B5EF4-FFF2-40B4-BE49-F238E27FC236}">
                <a16:creationId xmlns:a16="http://schemas.microsoft.com/office/drawing/2014/main" id="{EC0A6DD6-FD13-4158-9DBF-0847B7329782}"/>
              </a:ext>
            </a:extLst>
          </p:cNvPr>
          <p:cNvSpPr>
            <a:spLocks noGrp="1"/>
          </p:cNvSpPr>
          <p:nvPr>
            <p:ph type="ftr" sz="quarter" idx="11"/>
          </p:nvPr>
        </p:nvSpPr>
        <p:spPr/>
        <p:txBody>
          <a:bodyPr/>
          <a:lstStyle/>
          <a:p>
            <a:endParaRPr lang="en-US" dirty="0"/>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dirty="0">
                <a:latin typeface="+mj-ea"/>
                <a:ea typeface="+mj-ea"/>
                <a:hlinkClick r:id="rId4"/>
              </a:rPr>
              <a:t>[1]“TRI-AD</a:t>
            </a:r>
            <a:r>
              <a:rPr lang="ja-JP" altLang="en-US" dirty="0" err="1">
                <a:latin typeface="+mj-ea"/>
                <a:ea typeface="+mj-ea"/>
                <a:hlinkClick r:id="rId4"/>
              </a:rPr>
              <a:t>、</a:t>
            </a:r>
            <a:r>
              <a:rPr lang="en-US" altLang="ja-JP" dirty="0" err="1">
                <a:latin typeface="+mj-ea"/>
                <a:ea typeface="+mj-ea"/>
                <a:hlinkClick r:id="rId4"/>
              </a:rPr>
              <a:t>Maxar</a:t>
            </a:r>
            <a:r>
              <a:rPr lang="ja-JP" altLang="en-US" dirty="0">
                <a:latin typeface="+mj-ea"/>
                <a:ea typeface="+mj-ea"/>
                <a:hlinkClick r:id="rId4"/>
              </a:rPr>
              <a:t>テクノロジーズ、</a:t>
            </a:r>
            <a:r>
              <a:rPr lang="en-US" altLang="ja-JP" dirty="0">
                <a:latin typeface="+mj-ea"/>
                <a:ea typeface="+mj-ea"/>
                <a:hlinkClick r:id="rId4"/>
              </a:rPr>
              <a:t>NTT</a:t>
            </a:r>
            <a:r>
              <a:rPr lang="ja-JP" altLang="en-US" dirty="0">
                <a:latin typeface="+mj-ea"/>
                <a:ea typeface="+mj-ea"/>
                <a:hlinkClick r:id="rId4"/>
              </a:rPr>
              <a:t>データ 自動運転車用の衛星画像を用いた高精度地図生成で提携” </a:t>
            </a:r>
            <a:r>
              <a:rPr lang="en-US" altLang="ja-JP" dirty="0">
                <a:latin typeface="+mj-ea"/>
                <a:ea typeface="+mj-ea"/>
                <a:hlinkClick r:id="rId4"/>
              </a:rPr>
              <a:t>https://www.tri-ad.global/jp/news/20190425 (</a:t>
            </a:r>
            <a:r>
              <a:rPr lang="ja-JP" altLang="en-US" dirty="0">
                <a:latin typeface="+mj-ea"/>
                <a:ea typeface="+mj-ea"/>
                <a:hlinkClick r:id="rId4"/>
              </a:rPr>
              <a:t>参照 </a:t>
            </a:r>
            <a:r>
              <a:rPr lang="en-US" altLang="ja-JP" dirty="0">
                <a:latin typeface="+mj-ea"/>
                <a:ea typeface="+mj-ea"/>
                <a:hlinkClick r:id="rId4"/>
              </a:rPr>
              <a:t>2019-12-15) [2]“</a:t>
            </a:r>
            <a:r>
              <a:rPr lang="ja-JP" altLang="en-US" dirty="0">
                <a:latin typeface="+mj-ea"/>
                <a:ea typeface="+mj-ea"/>
                <a:hlinkClick r:id="rId4"/>
              </a:rPr>
              <a:t>日本経済新聞</a:t>
            </a:r>
            <a:r>
              <a:rPr lang="en-US" altLang="ja-JP" dirty="0">
                <a:latin typeface="+mj-ea"/>
                <a:ea typeface="+mj-ea"/>
                <a:hlinkClick r:id="rId4"/>
              </a:rPr>
              <a:t>-</a:t>
            </a:r>
            <a:r>
              <a:rPr lang="ja-JP" altLang="en-US" dirty="0">
                <a:latin typeface="+mj-ea"/>
                <a:ea typeface="+mj-ea"/>
                <a:hlinkClick r:id="rId4"/>
              </a:rPr>
              <a:t>車の自動運転用、ゼンリンが道路の三次元データを提供” </a:t>
            </a:r>
            <a:r>
              <a:rPr lang="en-US" altLang="ja-JP" dirty="0">
                <a:latin typeface="+mj-ea"/>
                <a:ea typeface="+mj-ea"/>
                <a:hlinkClick r:id="rId4"/>
              </a:rPr>
              <a:t>https://www.nikkei.com/article/DGXNASFK1202G_S4A210C1000000/ (</a:t>
            </a:r>
            <a:r>
              <a:rPr lang="ja-JP" altLang="en-US" dirty="0">
                <a:latin typeface="+mj-ea"/>
                <a:ea typeface="+mj-ea"/>
                <a:hlinkClick r:id="rId4"/>
              </a:rPr>
              <a:t>参照 </a:t>
            </a:r>
            <a:r>
              <a:rPr lang="en-US" altLang="ja-JP" dirty="0">
                <a:latin typeface="+mj-ea"/>
                <a:ea typeface="+mj-ea"/>
                <a:hlinkClick r:id="rId4"/>
              </a:rPr>
              <a:t>2019-12-15)</a:t>
            </a:r>
            <a:endParaRPr lang="en-US" dirty="0">
              <a:latin typeface="+mj-ea"/>
              <a:ea typeface="+mj-ea"/>
            </a:endParaRPr>
          </a:p>
        </p:txBody>
      </p:sp>
      <p:pic>
        <p:nvPicPr>
          <p:cNvPr id="6" name="図 5"/>
          <p:cNvPicPr>
            <a:picLocks noChangeAspect="1"/>
          </p:cNvPicPr>
          <p:nvPr/>
        </p:nvPicPr>
        <p:blipFill>
          <a:blip r:embed="rId5"/>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1843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sp>
        <p:nvSpPr>
          <p:cNvPr id="4" name="フッター プレースホルダー 3"/>
          <p:cNvSpPr>
            <a:spLocks noGrp="1"/>
          </p:cNvSpPr>
          <p:nvPr>
            <p:ph type="ftr" sz="quarter" idx="11"/>
          </p:nvPr>
        </p:nvSpPr>
        <p:spPr>
          <a:xfrm>
            <a:off x="3004012" y="6356351"/>
            <a:ext cx="3737610" cy="365125"/>
          </a:xfrm>
        </p:spPr>
        <p:txBody>
          <a:bodyPr/>
          <a:lstStyle/>
          <a:p>
            <a:endParaRPr lang="en-US"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77897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車線以外をマスクした場合</a:t>
            </a: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900"/>
            <a:ext cx="4597400" cy="45974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400" y="1231900"/>
            <a:ext cx="4597400" cy="4597400"/>
          </a:xfrm>
          <a:prstGeom prst="rect">
            <a:avLst/>
          </a:prstGeom>
        </p:spPr>
      </p:pic>
      <p:sp>
        <p:nvSpPr>
          <p:cNvPr id="8" name="正方形/長方形 7"/>
          <p:cNvSpPr/>
          <p:nvPr/>
        </p:nvSpPr>
        <p:spPr>
          <a:xfrm>
            <a:off x="514985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800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9424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関連研究</a:t>
            </a:r>
            <a:r>
              <a:rPr lang="en-US" altLang="ja-JP" dirty="0" smtClean="0"/>
              <a:t>:</a:t>
            </a:r>
            <a:r>
              <a:rPr lang="en-US" altLang="ja-JP" dirty="0" err="1" smtClean="0"/>
              <a:t>VPGNet</a:t>
            </a:r>
            <a:r>
              <a:rPr lang="en-US" altLang="ja-JP" dirty="0"/>
              <a:t>: Vanishing Point Guided Network for Lane and Road Marking</a:t>
            </a:r>
            <a:br>
              <a:rPr lang="en-US" altLang="ja-JP" dirty="0"/>
            </a:br>
            <a:r>
              <a:rPr lang="en-US" altLang="ja-JP" dirty="0"/>
              <a:t>Detection and Recognition</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43" y="2443025"/>
            <a:ext cx="9065840" cy="3122888"/>
          </a:xfrm>
        </p:spPr>
      </p:pic>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83853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17228"/>
            <a:ext cx="3552227" cy="2377772"/>
          </a:xfrm>
        </p:spPr>
      </p:pic>
      <p:sp>
        <p:nvSpPr>
          <p:cNvPr id="4" name="フッター プレースホルダー 3"/>
          <p:cNvSpPr>
            <a:spLocks noGrp="1"/>
          </p:cNvSpPr>
          <p:nvPr>
            <p:ph type="ftr" sz="quarter" idx="11"/>
          </p:nvPr>
        </p:nvSpPr>
        <p:spPr>
          <a:xfrm>
            <a:off x="2235813" y="6356351"/>
            <a:ext cx="4766310" cy="365125"/>
          </a:xfrm>
        </p:spPr>
        <p:txBody>
          <a:bodyPr/>
          <a:lstStyle/>
          <a:p>
            <a:r>
              <a:rPr lang="en-US" altLang="ja-JP" sz="1200" dirty="0">
                <a:latin typeface="+mj-ea"/>
                <a:ea typeface="+mj-ea"/>
                <a:hlinkClick r:id="rId4"/>
              </a:rPr>
              <a:t>[2]“</a:t>
            </a:r>
            <a:r>
              <a:rPr lang="ja-JP" altLang="en-US" sz="1200" dirty="0">
                <a:latin typeface="+mj-ea"/>
                <a:ea typeface="+mj-ea"/>
                <a:hlinkClick r:id="rId4"/>
              </a:rPr>
              <a:t>日本経済新聞</a:t>
            </a:r>
            <a:r>
              <a:rPr lang="en-US" altLang="ja-JP" sz="1200" dirty="0">
                <a:latin typeface="+mj-ea"/>
                <a:ea typeface="+mj-ea"/>
                <a:hlinkClick r:id="rId4"/>
              </a:rPr>
              <a:t>-</a:t>
            </a:r>
            <a:r>
              <a:rPr lang="ja-JP" altLang="en-US" sz="1200" dirty="0">
                <a:latin typeface="+mj-ea"/>
                <a:ea typeface="+mj-ea"/>
                <a:hlinkClick r:id="rId4"/>
              </a:rPr>
              <a:t>車の自動運転用、ゼンリンが道路の三次元データを提供” </a:t>
            </a:r>
            <a:r>
              <a:rPr lang="en-US" altLang="ja-JP" sz="1200" dirty="0">
                <a:latin typeface="+mj-ea"/>
                <a:ea typeface="+mj-ea"/>
                <a:hlinkClick r:id="rId4"/>
              </a:rPr>
              <a:t>https://www.nikkei.com/article/DGXNASFK1202G_S4A210C1000000/ (</a:t>
            </a:r>
            <a:r>
              <a:rPr lang="ja-JP" altLang="en-US" sz="1200" dirty="0">
                <a:latin typeface="+mj-ea"/>
                <a:ea typeface="+mj-ea"/>
                <a:hlinkClick r:id="rId4"/>
              </a:rPr>
              <a:t>参照 </a:t>
            </a:r>
            <a:r>
              <a:rPr lang="en-US" altLang="ja-JP" sz="1200" dirty="0">
                <a:latin typeface="+mj-ea"/>
                <a:ea typeface="+mj-ea"/>
                <a:hlinkClick r:id="rId4"/>
              </a:rPr>
              <a:t>2019-12-15)</a:t>
            </a:r>
            <a:endParaRPr kumimoji="1" lang="en-US" sz="1200" dirty="0">
              <a:solidFill>
                <a:schemeClr val="tx1"/>
              </a:solidFill>
              <a:latin typeface="+mj-ea"/>
              <a:ea typeface="+mj-ea"/>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4816" y="1900830"/>
            <a:ext cx="1874141" cy="2760144"/>
          </a:xfrm>
          <a:prstGeom prst="rect">
            <a:avLst/>
          </a:prstGeom>
        </p:spPr>
      </p:pic>
      <p:sp>
        <p:nvSpPr>
          <p:cNvPr id="3" name="スライド番号プレースホルダー 2">
            <a:extLst>
              <a:ext uri="{FF2B5EF4-FFF2-40B4-BE49-F238E27FC236}">
                <a16:creationId xmlns:a16="http://schemas.microsoft.com/office/drawing/2014/main" id="{F1236BDC-2C2A-44AF-AEF5-D70201AF669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9" name="テキスト ボックス 8">
            <a:extLst>
              <a:ext uri="{FF2B5EF4-FFF2-40B4-BE49-F238E27FC236}">
                <a16:creationId xmlns:a16="http://schemas.microsoft.com/office/drawing/2014/main" id="{ECC9390D-0289-4250-A6BB-C66F2B8F6710}"/>
              </a:ext>
            </a:extLst>
          </p:cNvPr>
          <p:cNvSpPr txBox="1"/>
          <p:nvPr/>
        </p:nvSpPr>
        <p:spPr>
          <a:xfrm>
            <a:off x="1594624" y="1471961"/>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0" name="テキスト ボックス 9">
            <a:extLst>
              <a:ext uri="{FF2B5EF4-FFF2-40B4-BE49-F238E27FC236}">
                <a16:creationId xmlns:a16="http://schemas.microsoft.com/office/drawing/2014/main" id="{389AEF95-9837-4509-BC02-2C922610218F}"/>
              </a:ext>
            </a:extLst>
          </p:cNvPr>
          <p:cNvSpPr txBox="1"/>
          <p:nvPr/>
        </p:nvSpPr>
        <p:spPr>
          <a:xfrm>
            <a:off x="5342122" y="1460489"/>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1" name="吹き出し: 四角形 10">
            <a:extLst>
              <a:ext uri="{FF2B5EF4-FFF2-40B4-BE49-F238E27FC236}">
                <a16:creationId xmlns:a16="http://schemas.microsoft.com/office/drawing/2014/main" id="{8F7D4757-CB02-46AA-8934-361D0B1B296B}"/>
              </a:ext>
            </a:extLst>
          </p:cNvPr>
          <p:cNvSpPr/>
          <p:nvPr/>
        </p:nvSpPr>
        <p:spPr>
          <a:xfrm>
            <a:off x="3054369"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きれいに整備されている</a:t>
            </a:r>
          </a:p>
        </p:txBody>
      </p:sp>
      <p:sp>
        <p:nvSpPr>
          <p:cNvPr id="12" name="吹き出し: 四角形 11">
            <a:extLst>
              <a:ext uri="{FF2B5EF4-FFF2-40B4-BE49-F238E27FC236}">
                <a16:creationId xmlns:a16="http://schemas.microsoft.com/office/drawing/2014/main" id="{C2428DCA-63E3-4336-90FA-1B26F42D044D}"/>
              </a:ext>
            </a:extLst>
          </p:cNvPr>
          <p:cNvSpPr/>
          <p:nvPr/>
        </p:nvSpPr>
        <p:spPr>
          <a:xfrm>
            <a:off x="6955946" y="2006507"/>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途切れやかすれが散見</a:t>
            </a:r>
          </a:p>
        </p:txBody>
      </p:sp>
      <p:cxnSp>
        <p:nvCxnSpPr>
          <p:cNvPr id="14" name="直線矢印コネクタ 13"/>
          <p:cNvCxnSpPr/>
          <p:nvPr/>
        </p:nvCxnSpPr>
        <p:spPr>
          <a:xfrm>
            <a:off x="4964191" y="5282709"/>
            <a:ext cx="108603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64388" y="4763597"/>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センサによる環境認識</a:t>
            </a:r>
          </a:p>
        </p:txBody>
      </p:sp>
      <p:sp>
        <p:nvSpPr>
          <p:cNvPr id="16" name="角丸四角形 15"/>
          <p:cNvSpPr/>
          <p:nvPr/>
        </p:nvSpPr>
        <p:spPr>
          <a:xfrm>
            <a:off x="6063028" y="4741027"/>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駆動系にフィードバック</a:t>
            </a:r>
          </a:p>
        </p:txBody>
      </p:sp>
      <p:sp>
        <p:nvSpPr>
          <p:cNvPr id="17" name="角丸四角形 16"/>
          <p:cNvSpPr/>
          <p:nvPr/>
        </p:nvSpPr>
        <p:spPr>
          <a:xfrm>
            <a:off x="3054369" y="4763597"/>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データをもとに車線の割り出し</a:t>
            </a:r>
          </a:p>
        </p:txBody>
      </p:sp>
      <p:cxnSp>
        <p:nvCxnSpPr>
          <p:cNvPr id="18" name="直線矢印コネクタ 17"/>
          <p:cNvCxnSpPr/>
          <p:nvPr/>
        </p:nvCxnSpPr>
        <p:spPr>
          <a:xfrm flipV="1">
            <a:off x="2099650" y="5305278"/>
            <a:ext cx="94192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2570610" y="5282711"/>
            <a:ext cx="0" cy="4680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1240495" y="5742715"/>
            <a:ext cx="2950301" cy="461665"/>
          </a:xfrm>
          <a:prstGeom prst="rect">
            <a:avLst/>
          </a:prstGeom>
          <a:noFill/>
        </p:spPr>
        <p:txBody>
          <a:bodyPr wrap="square" rtlCol="0">
            <a:spAutoFit/>
          </a:bodyPr>
          <a:lstStyle/>
          <a:p>
            <a:pPr algn="l"/>
            <a:r>
              <a:rPr kumimoji="1" lang="ja-JP" altLang="en-US" sz="2400" dirty="0">
                <a:latin typeface="+mj-ea"/>
                <a:ea typeface="+mj-ea"/>
              </a:rPr>
              <a:t>補完ステップを追加</a:t>
            </a:r>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Autofit/>
          </a:bodyPr>
          <a:lstStyle/>
          <a:p>
            <a:r>
              <a:rPr lang="en-US" altLang="ja-JP" sz="2400" dirty="0">
                <a:latin typeface="+mj-ea"/>
              </a:rPr>
              <a:t>Globally and Locally Consistent Image Completion(GLCIC)</a:t>
            </a:r>
            <a:endParaRPr lang="ja-JP" altLang="en-US" sz="24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21334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511182" y="1184895"/>
            <a:ext cx="7876310" cy="830997"/>
          </a:xfrm>
          <a:prstGeom prst="rect">
            <a:avLst/>
          </a:prstGeom>
          <a:noFill/>
        </p:spPr>
        <p:txBody>
          <a:bodyPr wrap="square" rtlCol="0">
            <a:spAutoFit/>
          </a:bodyPr>
          <a:lstStyle/>
          <a:p>
            <a:pPr algn="l"/>
            <a:r>
              <a:rPr kumimoji="1" lang="ja-JP" altLang="en-US" sz="2400" dirty="0">
                <a:latin typeface="+mj-ea"/>
                <a:ea typeface="+mj-ea"/>
              </a:rPr>
              <a:t>・</a:t>
            </a:r>
            <a:r>
              <a:rPr kumimoji="1" lang="en-US" altLang="ja-JP" sz="2400" dirty="0">
                <a:latin typeface="+mj-ea"/>
                <a:ea typeface="+mj-ea"/>
              </a:rPr>
              <a:t>GAN</a:t>
            </a:r>
            <a:r>
              <a:rPr kumimoji="1" lang="ja-JP" altLang="en-US" sz="2400" dirty="0">
                <a:latin typeface="+mj-ea"/>
                <a:ea typeface="+mj-ea"/>
              </a:rPr>
              <a:t>の一種</a:t>
            </a:r>
            <a:endParaRPr kumimoji="1" lang="en-US" altLang="ja-JP" sz="2400" dirty="0">
              <a:latin typeface="+mj-ea"/>
              <a:ea typeface="+mj-ea"/>
            </a:endParaRPr>
          </a:p>
          <a:p>
            <a:pPr algn="l"/>
            <a:r>
              <a:rPr kumimoji="1" lang="ja-JP" altLang="en-US" sz="2400" dirty="0">
                <a:latin typeface="+mj-ea"/>
                <a:ea typeface="+mj-ea"/>
              </a:rPr>
              <a:t>・拡張畳込みネットワークを使用することで自然な補完</a:t>
            </a: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27939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2895600"/>
            <a:ext cx="2270542" cy="1312658"/>
          </a:xfrm>
          <a:prstGeom prst="rect">
            <a:avLst/>
          </a:prstGeom>
        </p:spPr>
      </p:pic>
      <p:sp>
        <p:nvSpPr>
          <p:cNvPr id="3" name="テキスト ボックス 2"/>
          <p:cNvSpPr txBox="1"/>
          <p:nvPr/>
        </p:nvSpPr>
        <p:spPr>
          <a:xfrm>
            <a:off x="878786" y="4611274"/>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9" name="テキスト ボックス 8"/>
          <p:cNvSpPr txBox="1"/>
          <p:nvPr/>
        </p:nvSpPr>
        <p:spPr>
          <a:xfrm>
            <a:off x="7392801" y="4149609"/>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1" name="テキスト ボックス 10"/>
          <p:cNvSpPr txBox="1"/>
          <p:nvPr/>
        </p:nvSpPr>
        <p:spPr>
          <a:xfrm>
            <a:off x="5133561" y="4149610"/>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2903883" y="4611275"/>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提案手法</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コンテンツ プレースホルダー 5"/>
          <p:cNvSpPr>
            <a:spLocks noGrp="1"/>
          </p:cNvSpPr>
          <p:nvPr>
            <p:ph idx="1"/>
          </p:nvPr>
        </p:nvSpPr>
        <p:spPr/>
        <p:txBody>
          <a:bodyPr>
            <a:normAutofit/>
          </a:bodyPr>
          <a:lstStyle/>
          <a:p>
            <a:r>
              <a:rPr kumimoji="1" lang="en-US" altLang="ja-JP" sz="2400" dirty="0">
                <a:latin typeface="+mj-ea"/>
                <a:ea typeface="+mj-ea"/>
              </a:rPr>
              <a:t>GLCIC</a:t>
            </a:r>
            <a:r>
              <a:rPr kumimoji="1" lang="ja-JP" altLang="en-US" sz="2400" dirty="0">
                <a:latin typeface="+mj-ea"/>
                <a:ea typeface="+mj-ea"/>
              </a:rPr>
              <a:t>を使って車線の途切れやかすれを補完する</a:t>
            </a:r>
            <a:endParaRPr lang="en-US" altLang="ja-JP" sz="2400" dirty="0">
              <a:latin typeface="+mj-ea"/>
              <a:ea typeface="+mj-ea"/>
            </a:endParaRPr>
          </a:p>
          <a:p>
            <a:r>
              <a:rPr lang="ja-JP" altLang="en-US" sz="2400" dirty="0">
                <a:latin typeface="+mj-ea"/>
                <a:ea typeface="+mj-ea"/>
              </a:rPr>
              <a:t>車線がある部分を重点的に学習</a:t>
            </a:r>
          </a:p>
          <a:p>
            <a:endParaRPr lang="ja-JP" altLang="en-US" sz="2400" dirty="0">
              <a:latin typeface="+mj-ea"/>
              <a:ea typeface="+mj-ea"/>
            </a:endParaRPr>
          </a:p>
          <a:p>
            <a:endParaRPr kumimoji="1"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pPr marL="0" indent="0">
              <a:buNone/>
            </a:pPr>
            <a:endParaRPr lang="en-US" altLang="ja-JP" sz="2400" dirty="0">
              <a:latin typeface="+mj-ea"/>
              <a:ea typeface="+mj-ea"/>
            </a:endParaRPr>
          </a:p>
        </p:txBody>
      </p:sp>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325" y="2726419"/>
            <a:ext cx="2950301" cy="1962902"/>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7626" y="2726419"/>
            <a:ext cx="2950301" cy="1962902"/>
          </a:xfrm>
          <a:prstGeom prst="rect">
            <a:avLst/>
          </a:prstGeom>
        </p:spPr>
      </p:pic>
      <p:sp>
        <p:nvSpPr>
          <p:cNvPr id="24" name="正方形/長方形 23"/>
          <p:cNvSpPr/>
          <p:nvPr/>
        </p:nvSpPr>
        <p:spPr>
          <a:xfrm>
            <a:off x="1616022" y="3991525"/>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857347" y="3996343"/>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64060" y="3995808"/>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5805385" y="4000626"/>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4" grpId="0" animBg="1"/>
      <p:bldP spid="27"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提案手法</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58" name="角丸四角形 157"/>
          <p:cNvSpPr/>
          <p:nvPr/>
        </p:nvSpPr>
        <p:spPr>
          <a:xfrm>
            <a:off x="4975121" y="2456852"/>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局所識別ネットワーク</a:t>
            </a:r>
          </a:p>
        </p:txBody>
      </p:sp>
      <p:cxnSp>
        <p:nvCxnSpPr>
          <p:cNvPr id="159" name="カギ線コネクタ 158"/>
          <p:cNvCxnSpPr/>
          <p:nvPr/>
        </p:nvCxnSpPr>
        <p:spPr>
          <a:xfrm flipV="1">
            <a:off x="3768790" y="2724164"/>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975121" y="3169983"/>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大域識別ネットワーク</a:t>
            </a:r>
          </a:p>
        </p:txBody>
      </p:sp>
      <p:cxnSp>
        <p:nvCxnSpPr>
          <p:cNvPr id="161" name="カギ線コネクタ 160"/>
          <p:cNvCxnSpPr>
            <a:cxnSpLocks/>
          </p:cNvCxnSpPr>
          <p:nvPr/>
        </p:nvCxnSpPr>
        <p:spPr>
          <a:xfrm>
            <a:off x="3768790" y="3086726"/>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角丸四角形 161"/>
          <p:cNvSpPr/>
          <p:nvPr/>
        </p:nvSpPr>
        <p:spPr>
          <a:xfrm>
            <a:off x="1596134" y="2900800"/>
            <a:ext cx="2172656" cy="426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補完ネットワーク</a:t>
            </a:r>
          </a:p>
        </p:txBody>
      </p:sp>
      <p:sp>
        <p:nvSpPr>
          <p:cNvPr id="163" name="楕円 162"/>
          <p:cNvSpPr/>
          <p:nvPr/>
        </p:nvSpPr>
        <p:spPr>
          <a:xfrm>
            <a:off x="36684" y="2965313"/>
            <a:ext cx="1013384" cy="297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a:t>
            </a:r>
          </a:p>
        </p:txBody>
      </p:sp>
      <p:cxnSp>
        <p:nvCxnSpPr>
          <p:cNvPr id="164" name="直線矢印コネクタ 163"/>
          <p:cNvCxnSpPr>
            <a:stCxn id="163" idx="6"/>
            <a:endCxn id="162" idx="1"/>
          </p:cNvCxnSpPr>
          <p:nvPr/>
        </p:nvCxnSpPr>
        <p:spPr>
          <a:xfrm>
            <a:off x="1050068" y="3114020"/>
            <a:ext cx="546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p:cNvSpPr txBox="1"/>
          <p:nvPr/>
        </p:nvSpPr>
        <p:spPr>
          <a:xfrm>
            <a:off x="1050068" y="2836288"/>
            <a:ext cx="546066" cy="307777"/>
          </a:xfrm>
          <a:prstGeom prst="rect">
            <a:avLst/>
          </a:prstGeom>
          <a:noFill/>
        </p:spPr>
        <p:txBody>
          <a:bodyPr wrap="square" rtlCol="0">
            <a:spAutoFit/>
          </a:bodyPr>
          <a:lstStyle/>
          <a:p>
            <a:pPr algn="l"/>
            <a:r>
              <a:rPr kumimoji="1" lang="ja-JP" altLang="en-US" sz="1400" b="1" dirty="0">
                <a:latin typeface="+mj-ea"/>
                <a:ea typeface="+mj-ea"/>
              </a:rPr>
              <a:t>入力</a:t>
            </a:r>
          </a:p>
        </p:txBody>
      </p:sp>
      <p:cxnSp>
        <p:nvCxnSpPr>
          <p:cNvPr id="166" name="カギ線コネクタ 165"/>
          <p:cNvCxnSpPr/>
          <p:nvPr/>
        </p:nvCxnSpPr>
        <p:spPr>
          <a:xfrm>
            <a:off x="7634579" y="2721411"/>
            <a:ext cx="627580" cy="372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カギ線コネクタ 166"/>
          <p:cNvCxnSpPr/>
          <p:nvPr/>
        </p:nvCxnSpPr>
        <p:spPr>
          <a:xfrm flipV="1">
            <a:off x="7634579" y="3093595"/>
            <a:ext cx="627580" cy="36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a:off x="8262159" y="2502506"/>
            <a:ext cx="737550" cy="1015663"/>
          </a:xfrm>
          <a:prstGeom prst="rect">
            <a:avLst/>
          </a:prstGeom>
          <a:noFill/>
        </p:spPr>
        <p:txBody>
          <a:bodyPr wrap="square" rtlCol="0">
            <a:spAutoFit/>
          </a:bodyPr>
          <a:lstStyle/>
          <a:p>
            <a:pPr algn="l"/>
            <a:r>
              <a:rPr kumimoji="1" lang="en-US" altLang="ja-JP" sz="2000" dirty="0">
                <a:latin typeface="+mj-ea"/>
                <a:ea typeface="+mj-ea"/>
              </a:rPr>
              <a:t>Real or Fake</a:t>
            </a:r>
            <a:endParaRPr kumimoji="1" lang="ja-JP" altLang="en-US" sz="2000" dirty="0">
              <a:latin typeface="+mj-ea"/>
              <a:ea typeface="+mj-ea"/>
            </a:endParaRPr>
          </a:p>
        </p:txBody>
      </p:sp>
      <p:sp>
        <p:nvSpPr>
          <p:cNvPr id="169" name="テキスト ボックス 168"/>
          <p:cNvSpPr txBox="1"/>
          <p:nvPr/>
        </p:nvSpPr>
        <p:spPr>
          <a:xfrm>
            <a:off x="4052471" y="2421231"/>
            <a:ext cx="990600" cy="338554"/>
          </a:xfrm>
          <a:prstGeom prst="rect">
            <a:avLst/>
          </a:prstGeom>
          <a:noFill/>
        </p:spPr>
        <p:txBody>
          <a:bodyPr wrap="square" rtlCol="0">
            <a:spAutoFit/>
          </a:bodyPr>
          <a:lstStyle/>
          <a:p>
            <a:pPr algn="l"/>
            <a:r>
              <a:rPr kumimoji="1" lang="ja-JP" altLang="en-US" sz="1600" dirty="0">
                <a:latin typeface="+mj-ea"/>
                <a:ea typeface="+mj-ea"/>
              </a:rPr>
              <a:t>マスク部</a:t>
            </a:r>
          </a:p>
        </p:txBody>
      </p:sp>
      <p:sp>
        <p:nvSpPr>
          <p:cNvPr id="170" name="テキスト ボックス 169"/>
          <p:cNvSpPr txBox="1"/>
          <p:nvPr/>
        </p:nvSpPr>
        <p:spPr>
          <a:xfrm>
            <a:off x="4113384" y="3500616"/>
            <a:ext cx="990600" cy="338554"/>
          </a:xfrm>
          <a:prstGeom prst="rect">
            <a:avLst/>
          </a:prstGeom>
          <a:noFill/>
        </p:spPr>
        <p:txBody>
          <a:bodyPr wrap="square" rtlCol="0">
            <a:spAutoFit/>
          </a:bodyPr>
          <a:lstStyle/>
          <a:p>
            <a:pPr algn="ctr"/>
            <a:r>
              <a:rPr kumimoji="1" lang="ja-JP" altLang="en-US" sz="1600" dirty="0">
                <a:latin typeface="+mj-ea"/>
                <a:ea typeface="+mj-ea"/>
              </a:rPr>
              <a:t>全体</a:t>
            </a:r>
          </a:p>
        </p:txBody>
      </p:sp>
      <p:sp>
        <p:nvSpPr>
          <p:cNvPr id="171" name="正方形/長方形 170"/>
          <p:cNvSpPr/>
          <p:nvPr/>
        </p:nvSpPr>
        <p:spPr>
          <a:xfrm>
            <a:off x="36685" y="2337673"/>
            <a:ext cx="4076699" cy="14893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0" y="2337673"/>
            <a:ext cx="7816577" cy="1501497"/>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テキスト ボックス 173"/>
          <p:cNvSpPr txBox="1"/>
          <p:nvPr/>
        </p:nvSpPr>
        <p:spPr>
          <a:xfrm>
            <a:off x="36684" y="1968341"/>
            <a:ext cx="972344" cy="369332"/>
          </a:xfrm>
          <a:prstGeom prst="rect">
            <a:avLst/>
          </a:prstGeom>
          <a:noFill/>
        </p:spPr>
        <p:txBody>
          <a:bodyPr wrap="square" rtlCol="0">
            <a:spAutoFit/>
          </a:bodyPr>
          <a:lstStyle/>
          <a:p>
            <a:pPr algn="l"/>
            <a:r>
              <a:rPr kumimoji="1" lang="en-US" altLang="ja-JP" dirty="0">
                <a:latin typeface="+mj-ea"/>
                <a:ea typeface="+mj-ea"/>
              </a:rPr>
              <a:t>Stage1</a:t>
            </a:r>
            <a:endParaRPr kumimoji="1" lang="ja-JP" altLang="en-US" dirty="0">
              <a:latin typeface="+mj-ea"/>
              <a:ea typeface="+mj-ea"/>
            </a:endParaRPr>
          </a:p>
        </p:txBody>
      </p:sp>
      <p:sp>
        <p:nvSpPr>
          <p:cNvPr id="175" name="テキスト ボックス 174"/>
          <p:cNvSpPr txBox="1"/>
          <p:nvPr/>
        </p:nvSpPr>
        <p:spPr>
          <a:xfrm>
            <a:off x="7085367" y="1995443"/>
            <a:ext cx="972344" cy="369332"/>
          </a:xfrm>
          <a:prstGeom prst="rect">
            <a:avLst/>
          </a:prstGeom>
          <a:noFill/>
        </p:spPr>
        <p:txBody>
          <a:bodyPr wrap="square" rtlCol="0">
            <a:spAutoFit/>
          </a:bodyPr>
          <a:lstStyle/>
          <a:p>
            <a:pPr algn="l"/>
            <a:r>
              <a:rPr kumimoji="1" lang="en-US" altLang="ja-JP" dirty="0">
                <a:latin typeface="+mj-ea"/>
                <a:ea typeface="+mj-ea"/>
              </a:rPr>
              <a:t>Stage2</a:t>
            </a:r>
            <a:endParaRPr kumimoji="1" lang="ja-JP" altLang="en-US" dirty="0">
              <a:latin typeface="+mj-ea"/>
              <a:ea typeface="+mj-ea"/>
            </a:endParaRPr>
          </a:p>
        </p:txBody>
      </p:sp>
      <p:sp>
        <p:nvSpPr>
          <p:cNvPr id="177" name="テキスト ボックス 176"/>
          <p:cNvSpPr txBox="1"/>
          <p:nvPr/>
        </p:nvSpPr>
        <p:spPr>
          <a:xfrm>
            <a:off x="185771" y="3973750"/>
            <a:ext cx="7871940" cy="461665"/>
          </a:xfrm>
          <a:prstGeom prst="rect">
            <a:avLst/>
          </a:prstGeom>
          <a:noFill/>
        </p:spPr>
        <p:txBody>
          <a:bodyPr wrap="square" rtlCol="0">
            <a:spAutoFit/>
          </a:bodyPr>
          <a:lstStyle/>
          <a:p>
            <a:pPr algn="l"/>
            <a:r>
              <a:rPr kumimoji="1" lang="ja-JP" altLang="en-US" sz="2400" dirty="0">
                <a:latin typeface="+mj-ea"/>
                <a:ea typeface="+mj-ea"/>
              </a:rPr>
              <a:t>転移学習</a:t>
            </a:r>
          </a:p>
        </p:txBody>
      </p:sp>
      <p:sp>
        <p:nvSpPr>
          <p:cNvPr id="3" name="テキスト ボックス 2">
            <a:extLst>
              <a:ext uri="{FF2B5EF4-FFF2-40B4-BE49-F238E27FC236}">
                <a16:creationId xmlns:a16="http://schemas.microsoft.com/office/drawing/2014/main" id="{90D6A1DE-8D2A-4605-9146-2D3952B7DC5F}"/>
              </a:ext>
            </a:extLst>
          </p:cNvPr>
          <p:cNvSpPr txBox="1"/>
          <p:nvPr/>
        </p:nvSpPr>
        <p:spPr>
          <a:xfrm>
            <a:off x="183996" y="1531035"/>
            <a:ext cx="4560849" cy="461665"/>
          </a:xfrm>
          <a:prstGeom prst="rect">
            <a:avLst/>
          </a:prstGeom>
          <a:noFill/>
        </p:spPr>
        <p:txBody>
          <a:bodyPr wrap="square" rtlCol="0">
            <a:spAutoFit/>
          </a:bodyPr>
          <a:lstStyle/>
          <a:p>
            <a:pPr algn="l"/>
            <a:r>
              <a:rPr kumimoji="1" lang="ja-JP" altLang="en-US" sz="2400" dirty="0">
                <a:latin typeface="+mj-ea"/>
                <a:ea typeface="+mj-ea"/>
              </a:rPr>
              <a:t>ネットワーク</a:t>
            </a:r>
          </a:p>
        </p:txBody>
      </p:sp>
      <p:sp>
        <p:nvSpPr>
          <p:cNvPr id="6" name="テキスト ボックス 5">
            <a:extLst>
              <a:ext uri="{FF2B5EF4-FFF2-40B4-BE49-F238E27FC236}">
                <a16:creationId xmlns:a16="http://schemas.microsoft.com/office/drawing/2014/main" id="{19E579BA-BB86-456C-BA70-9394088BE96D}"/>
              </a:ext>
            </a:extLst>
          </p:cNvPr>
          <p:cNvSpPr txBox="1"/>
          <p:nvPr/>
        </p:nvSpPr>
        <p:spPr>
          <a:xfrm>
            <a:off x="222885" y="4405869"/>
            <a:ext cx="7348654" cy="461665"/>
          </a:xfrm>
          <a:prstGeom prst="rect">
            <a:avLst/>
          </a:prstGeom>
          <a:noFill/>
        </p:spPr>
        <p:txBody>
          <a:bodyPr wrap="square" rtlCol="0">
            <a:spAutoFit/>
          </a:bodyPr>
          <a:lstStyle/>
          <a:p>
            <a:pPr algn="l"/>
            <a:r>
              <a:rPr kumimoji="1" lang="ja-JP" altLang="en-US" sz="2400" dirty="0">
                <a:latin typeface="+mj-ea"/>
                <a:ea typeface="+mj-ea"/>
              </a:rPr>
              <a:t>→同じネットワークで他のデータセットで学習</a:t>
            </a:r>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5"/>
                                        </p:tgtEl>
                                        <p:attrNameLst>
                                          <p:attrName>style.visibility</p:attrName>
                                        </p:attrNameLst>
                                      </p:cBhvr>
                                      <p:to>
                                        <p:strVal val="visible"/>
                                      </p:to>
                                    </p:set>
                                    <p:animEffect transition="in" filter="fade">
                                      <p:cBhvr>
                                        <p:cTn id="18" dur="500"/>
                                        <p:tgtEl>
                                          <p:spTgt spid="17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7"/>
                                        </p:tgtEl>
                                        <p:attrNameLst>
                                          <p:attrName>style.visibility</p:attrName>
                                        </p:attrNameLst>
                                      </p:cBhvr>
                                      <p:to>
                                        <p:strVal val="visible"/>
                                      </p:to>
                                    </p:set>
                                    <p:animEffect transition="in" filter="fade">
                                      <p:cBhvr>
                                        <p:cTn id="23" dur="500"/>
                                        <p:tgtEl>
                                          <p:spTgt spid="17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3" grpId="0" animBg="1"/>
      <p:bldP spid="174" grpId="0"/>
      <p:bldP spid="175" grpId="0"/>
      <p:bldP spid="177"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実験環境</a:t>
            </a:r>
          </a:p>
        </p:txBody>
      </p:sp>
      <p:sp>
        <p:nvSpPr>
          <p:cNvPr id="3" name="コンテンツ プレースホルダー 2"/>
          <p:cNvSpPr>
            <a:spLocks noGrp="1"/>
          </p:cNvSpPr>
          <p:nvPr>
            <p:ph idx="1"/>
          </p:nvPr>
        </p:nvSpPr>
        <p:spPr/>
        <p:txBody>
          <a:bodyPr>
            <a:normAutofit/>
          </a:bodyPr>
          <a:lstStyle/>
          <a:p>
            <a:r>
              <a:rPr kumimoji="1" lang="en-US" altLang="ja-JP" sz="2400" dirty="0" err="1">
                <a:latin typeface="+mj-ea"/>
                <a:ea typeface="+mj-ea"/>
              </a:rPr>
              <a:t>Waymo</a:t>
            </a:r>
            <a:r>
              <a:rPr kumimoji="1" lang="ja-JP" altLang="en-US" sz="2400" dirty="0">
                <a:latin typeface="+mj-ea"/>
                <a:ea typeface="+mj-ea"/>
              </a:rPr>
              <a:t>データセット</a:t>
            </a:r>
            <a:endParaRPr kumimoji="1" lang="en-US" altLang="ja-JP" sz="2400" dirty="0">
              <a:latin typeface="+mj-ea"/>
              <a:ea typeface="+mj-ea"/>
            </a:endParaRPr>
          </a:p>
          <a:p>
            <a:r>
              <a:rPr kumimoji="1" lang="en-US" altLang="ja-JP" sz="2400" dirty="0">
                <a:latin typeface="+mj-ea"/>
                <a:ea typeface="+mj-ea"/>
              </a:rPr>
              <a:t>11,000</a:t>
            </a:r>
            <a:r>
              <a:rPr kumimoji="1" lang="ja-JP" altLang="en-US" sz="2400" dirty="0">
                <a:latin typeface="+mj-ea"/>
                <a:ea typeface="+mj-ea"/>
              </a:rPr>
              <a:t>枚の画像を教師データとし</a:t>
            </a:r>
            <a:r>
              <a:rPr lang="ja-JP" altLang="en-US" sz="2400" dirty="0">
                <a:latin typeface="+mj-ea"/>
                <a:ea typeface="+mj-ea"/>
              </a:rPr>
              <a:t>て使用</a:t>
            </a:r>
            <a:r>
              <a:rPr lang="en-US" altLang="ja-JP" sz="2400" dirty="0">
                <a:latin typeface="+mj-ea"/>
                <a:ea typeface="+mj-ea"/>
              </a:rPr>
              <a:t>(train:95%,val:5%)</a:t>
            </a:r>
          </a:p>
          <a:p>
            <a:r>
              <a:rPr lang="en-US" altLang="ja-JP" sz="2400" dirty="0" err="1">
                <a:latin typeface="+mj-ea"/>
                <a:ea typeface="+mj-ea"/>
              </a:rPr>
              <a:t>TensorFlow</a:t>
            </a:r>
            <a:endParaRPr lang="en-US" altLang="ja-JP" sz="2400" dirty="0">
              <a:latin typeface="+mj-ea"/>
              <a:ea typeface="+mj-ea"/>
            </a:endParaRPr>
          </a:p>
          <a:p>
            <a:pPr marL="0" indent="0">
              <a:buNone/>
            </a:pPr>
            <a:endParaRPr lang="en-US" altLang="ja-JP" sz="2400" dirty="0">
              <a:latin typeface="+mj-ea"/>
              <a:ea typeface="+mj-ea"/>
            </a:endParaRPr>
          </a:p>
          <a:p>
            <a:pPr marL="0" indent="0">
              <a:buNone/>
            </a:pPr>
            <a:endParaRPr kumimoji="1" lang="ja-JP" altLang="en-US" sz="24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580" y="3841418"/>
            <a:ext cx="8429625" cy="1871663"/>
          </a:xfrm>
          <a:prstGeom prst="rect">
            <a:avLst/>
          </a:prstGeom>
        </p:spPr>
      </p:pic>
      <p:sp>
        <p:nvSpPr>
          <p:cNvPr id="7" name="テキスト ボックス 6"/>
          <p:cNvSpPr txBox="1"/>
          <p:nvPr/>
        </p:nvSpPr>
        <p:spPr>
          <a:xfrm>
            <a:off x="3265004" y="5713081"/>
            <a:ext cx="2613991" cy="400110"/>
          </a:xfrm>
          <a:prstGeom prst="rect">
            <a:avLst/>
          </a:prstGeom>
          <a:noFill/>
        </p:spPr>
        <p:txBody>
          <a:bodyPr wrap="square" rtlCol="0">
            <a:spAutoFit/>
          </a:bodyPr>
          <a:lstStyle/>
          <a:p>
            <a:pPr algn="ctr"/>
            <a:r>
              <a:rPr kumimoji="1" lang="en-US" altLang="ja-JP" sz="2000" dirty="0" err="1">
                <a:latin typeface="+mj-ea"/>
                <a:ea typeface="+mj-ea"/>
              </a:rPr>
              <a:t>Waymo</a:t>
            </a:r>
            <a:r>
              <a:rPr kumimoji="1" lang="ja-JP" altLang="en-US" sz="2000" dirty="0">
                <a:latin typeface="+mj-ea"/>
                <a:ea typeface="+mj-ea"/>
              </a:rPr>
              <a:t>データセット</a:t>
            </a:r>
          </a:p>
        </p:txBody>
      </p:sp>
    </p:spTree>
    <p:extLst>
      <p:ext uri="{BB962C8B-B14F-4D97-AF65-F5344CB8AC3E}">
        <p14:creationId xmlns:p14="http://schemas.microsoft.com/office/powerpoint/2010/main" val="266667222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車線がつながっている場合</a:t>
            </a:r>
            <a:r>
              <a:rPr lang="en-US" altLang="ja-JP" dirty="0">
                <a:latin typeface="+mj-ea"/>
              </a:rPr>
              <a:t>)</a:t>
            </a:r>
            <a:endParaRPr kumimoji="1" lang="ja-JP" altLang="en-US" dirty="0">
              <a:latin typeface="+mj-ea"/>
            </a:endParaRPr>
          </a:p>
        </p:txBody>
      </p:sp>
      <p:sp>
        <p:nvSpPr>
          <p:cNvPr id="3" name="コンテンツ プレースホルダー 2"/>
          <p:cNvSpPr>
            <a:spLocks noGrp="1"/>
          </p:cNvSpPr>
          <p:nvPr>
            <p:ph idx="1"/>
          </p:nvPr>
        </p:nvSpPr>
        <p:spPr/>
        <p:txBody>
          <a:bodyPr/>
          <a:lstStyle/>
          <a:p>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60251"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8" name="スライド番号プレースホルダー 7">
            <a:extLst>
              <a:ext uri="{FF2B5EF4-FFF2-40B4-BE49-F238E27FC236}">
                <a16:creationId xmlns:a16="http://schemas.microsoft.com/office/drawing/2014/main" id="{E8FC1E06-823F-4C3B-85B6-5CFAF1A3CD7F}"/>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正方形/長方形 8"/>
          <p:cNvSpPr/>
          <p:nvPr/>
        </p:nvSpPr>
        <p:spPr>
          <a:xfrm>
            <a:off x="1160252"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428524" y="6027787"/>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115050" y="6023230"/>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車線がつながっていない場合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正方形/長方形 9"/>
          <p:cNvSpPr/>
          <p:nvPr/>
        </p:nvSpPr>
        <p:spPr>
          <a:xfrm>
            <a:off x="880631"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1" name="テキスト ボックス 10"/>
          <p:cNvSpPr txBox="1"/>
          <p:nvPr/>
        </p:nvSpPr>
        <p:spPr>
          <a:xfrm>
            <a:off x="1509269" y="5729272"/>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6195795" y="5724715"/>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390086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2439</TotalTime>
  <Words>2157</Words>
  <Application>Microsoft Office PowerPoint</Application>
  <PresentationFormat>画面に合わせる (4:3)</PresentationFormat>
  <Paragraphs>237</Paragraphs>
  <Slides>24</Slides>
  <Notes>23</Notes>
  <HiddenSlides>12</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UDゴシック</vt:lpstr>
      <vt:lpstr>メイリオ</vt:lpstr>
      <vt:lpstr>游ゴシック</vt:lpstr>
      <vt:lpstr>Calibri</vt:lpstr>
      <vt:lpstr>Wingdings 2</vt:lpstr>
      <vt:lpstr>HDOfficeLightV0</vt:lpstr>
      <vt:lpstr>深層学習を用いた 一般道路のロバストな車線補完</vt:lpstr>
      <vt:lpstr>背景</vt:lpstr>
      <vt:lpstr>背景・目的</vt:lpstr>
      <vt:lpstr>Globally and Locally Consistent Image Completion(GLCIC)</vt:lpstr>
      <vt:lpstr>提案手法</vt:lpstr>
      <vt:lpstr>提案手法</vt:lpstr>
      <vt:lpstr>実験環境</vt:lpstr>
      <vt:lpstr>実験結果(車線がつながっている場合)</vt:lpstr>
      <vt:lpstr>実験結果(車線がつながっていない場合)</vt:lpstr>
      <vt:lpstr>実験結果(車線が破線の場合)</vt:lpstr>
      <vt:lpstr>考察</vt:lpstr>
      <vt:lpstr>まとめと今後の展望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lpstr>車線以外をマスクした場合</vt:lpstr>
      <vt:lpstr>関連研究:VPGNet: Vanishing Point Guided Network for Lane and Road Marking Detection and Recognition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80</cp:revision>
  <cp:lastPrinted>2020-02-06T00:44:22Z</cp:lastPrinted>
  <dcterms:created xsi:type="dcterms:W3CDTF">2019-12-16T06:06:52Z</dcterms:created>
  <dcterms:modified xsi:type="dcterms:W3CDTF">2020-02-06T07:05:38Z</dcterms:modified>
</cp:coreProperties>
</file>